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3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751" r:id="rId5"/>
    <p:sldMasterId id="2147483711" r:id="rId6"/>
    <p:sldMasterId id="2147483790" r:id="rId7"/>
  </p:sldMasterIdLst>
  <p:notesMasterIdLst>
    <p:notesMasterId r:id="rId47"/>
  </p:notesMasterIdLst>
  <p:sldIdLst>
    <p:sldId id="366" r:id="rId8"/>
    <p:sldId id="367" r:id="rId9"/>
    <p:sldId id="458" r:id="rId10"/>
    <p:sldId id="432" r:id="rId11"/>
    <p:sldId id="405" r:id="rId12"/>
    <p:sldId id="408" r:id="rId13"/>
    <p:sldId id="410" r:id="rId14"/>
    <p:sldId id="459" r:id="rId15"/>
    <p:sldId id="449" r:id="rId16"/>
    <p:sldId id="457" r:id="rId17"/>
    <p:sldId id="460" r:id="rId18"/>
    <p:sldId id="415" r:id="rId19"/>
    <p:sldId id="465" r:id="rId20"/>
    <p:sldId id="418" r:id="rId21"/>
    <p:sldId id="462" r:id="rId22"/>
    <p:sldId id="426" r:id="rId23"/>
    <p:sldId id="413" r:id="rId24"/>
    <p:sldId id="463" r:id="rId25"/>
    <p:sldId id="450" r:id="rId26"/>
    <p:sldId id="433" r:id="rId27"/>
    <p:sldId id="328" r:id="rId28"/>
    <p:sldId id="276" r:id="rId29"/>
    <p:sldId id="469" r:id="rId30"/>
    <p:sldId id="470" r:id="rId31"/>
    <p:sldId id="471" r:id="rId32"/>
    <p:sldId id="447" r:id="rId33"/>
    <p:sldId id="437" r:id="rId34"/>
    <p:sldId id="442" r:id="rId35"/>
    <p:sldId id="443" r:id="rId36"/>
    <p:sldId id="441" r:id="rId37"/>
    <p:sldId id="438" r:id="rId38"/>
    <p:sldId id="448" r:id="rId39"/>
    <p:sldId id="436" r:id="rId40"/>
    <p:sldId id="435" r:id="rId41"/>
    <p:sldId id="434" r:id="rId42"/>
    <p:sldId id="451" r:id="rId43"/>
    <p:sldId id="464" r:id="rId44"/>
    <p:sldId id="428" r:id="rId45"/>
    <p:sldId id="429" r:id="rId4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101D73-B862-60B6-84DC-B52A99E09870}" name="Simen Gulliksen" initials="SG" userId="S::simen.gulliksen@melkeveien.no::2ae0f908-0d2f-42d2-8730-23c033a2f0ba" providerId="AD"/>
  <p188:author id="{9150F973-0093-0B0C-7F78-B19991990CD8}" name="Christina Strige" initials="CS" userId="S::cstrig@sykehusinnkjop.no::25097a89-16a8-43c1-940e-73de562db187" providerId="AD"/>
  <p188:author id="{BC8E2FAE-E40D-686D-5D93-412455AC6640}" name="Kjersti Sjursen Lien" initials="KSL" userId="S::kjelie@sykehusinnkjop.no::3d2784d3-7d74-48b0-83d3-ea2ca0b1d5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BCE"/>
    <a:srgbClr val="003283"/>
    <a:srgbClr val="6CACE3"/>
    <a:srgbClr val="6CACE4"/>
    <a:srgbClr val="003087"/>
    <a:srgbClr val="82B8E7"/>
    <a:srgbClr val="81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9537F-1396-4036-8D1C-2D8A819698A0}" v="21" dt="2023-11-22T11:19:15.381"/>
    <p1510:client id="{5BFB71A5-D91B-42FF-BBAA-103B96C0A7F9}" v="6" dt="2023-11-22T11:08:21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60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7895E-573C-4BF0-BAD2-779B39061872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3" csCatId="accent1" phldr="1"/>
      <dgm:spPr/>
    </dgm:pt>
    <dgm:pt modelId="{62E2FD53-1DC0-412B-B8BA-ADAC78437631}">
      <dgm:prSet phldrT="[Tekst]" custT="1"/>
      <dgm:spPr>
        <a:solidFill>
          <a:srgbClr val="619BCE"/>
        </a:solidFill>
        <a:ln w="9525">
          <a:solidFill>
            <a:schemeClr val="tx2"/>
          </a:solidFill>
        </a:ln>
      </dgm:spPr>
      <dgm:t>
        <a:bodyPr/>
        <a:lstStyle/>
        <a:p>
          <a:r>
            <a:rPr lang="nb-NO" sz="3600"/>
            <a:t>Ca. </a:t>
          </a:r>
          <a:r>
            <a:rPr lang="nb-NO" sz="3600">
              <a:latin typeface="Calibri"/>
            </a:rPr>
            <a:t>900</a:t>
          </a:r>
          <a:br>
            <a:rPr lang="nb-NO" sz="3600">
              <a:latin typeface="Calibri"/>
            </a:rPr>
          </a:br>
          <a:r>
            <a:rPr lang="nb-NO" sz="3600"/>
            <a:t>anskaffelser</a:t>
          </a:r>
        </a:p>
      </dgm:t>
    </dgm:pt>
    <dgm:pt modelId="{939D8AED-79F0-4E89-B5B8-C0F37818A67E}" type="parTrans" cxnId="{A1D8A773-54F8-465E-A61A-2301368801B4}">
      <dgm:prSet/>
      <dgm:spPr/>
      <dgm:t>
        <a:bodyPr/>
        <a:lstStyle/>
        <a:p>
          <a:endParaRPr lang="nb-NO"/>
        </a:p>
      </dgm:t>
    </dgm:pt>
    <dgm:pt modelId="{B3798B42-40CE-4D65-ABE5-7CF033F23A6C}" type="sibTrans" cxnId="{A1D8A773-54F8-465E-A61A-2301368801B4}">
      <dgm:prSet/>
      <dgm:spPr/>
      <dgm:t>
        <a:bodyPr/>
        <a:lstStyle/>
        <a:p>
          <a:endParaRPr lang="nb-NO"/>
        </a:p>
      </dgm:t>
    </dgm:pt>
    <dgm:pt modelId="{A52DE08D-CB79-4E13-943B-959ABCC815DA}">
      <dgm:prSet phldrT="[Tekst]" custT="1"/>
      <dgm:spPr>
        <a:solidFill>
          <a:srgbClr val="619BCE"/>
        </a:solidFill>
        <a:ln w="9525">
          <a:solidFill>
            <a:schemeClr val="tx2"/>
          </a:solidFill>
        </a:ln>
      </dgm:spPr>
      <dgm:t>
        <a:bodyPr/>
        <a:lstStyle/>
        <a:p>
          <a:pPr rtl="0"/>
          <a:r>
            <a:rPr lang="nb-NO" sz="3600"/>
            <a:t>Anskaffelser til ca. </a:t>
          </a:r>
          <a:r>
            <a:rPr lang="nb-NO" sz="3600">
              <a:latin typeface="Calibri"/>
            </a:rPr>
            <a:t>24 </a:t>
          </a:r>
          <a:r>
            <a:rPr lang="nb-NO" sz="3600"/>
            <a:t>mrd.</a:t>
          </a:r>
        </a:p>
      </dgm:t>
    </dgm:pt>
    <dgm:pt modelId="{D5D88A05-A38D-40C3-A96A-C2977A0B7702}" type="parTrans" cxnId="{FED1F354-C49C-4B8E-BA41-39D73AE74973}">
      <dgm:prSet/>
      <dgm:spPr/>
      <dgm:t>
        <a:bodyPr/>
        <a:lstStyle/>
        <a:p>
          <a:endParaRPr lang="nb-NO"/>
        </a:p>
      </dgm:t>
    </dgm:pt>
    <dgm:pt modelId="{D75C24FB-9B8C-4314-9ACA-BFCFAA3F6B6C}" type="sibTrans" cxnId="{FED1F354-C49C-4B8E-BA41-39D73AE74973}">
      <dgm:prSet/>
      <dgm:spPr/>
      <dgm:t>
        <a:bodyPr/>
        <a:lstStyle/>
        <a:p>
          <a:endParaRPr lang="nb-NO"/>
        </a:p>
      </dgm:t>
    </dgm:pt>
    <dgm:pt modelId="{560416AF-81BE-4AA1-B287-0104857D4D2C}">
      <dgm:prSet phldrT="[Tekst]" custT="1"/>
      <dgm:spPr>
        <a:solidFill>
          <a:srgbClr val="619BCE"/>
        </a:solidFill>
        <a:ln w="9525">
          <a:solidFill>
            <a:schemeClr val="tx2"/>
          </a:solidFill>
        </a:ln>
      </dgm:spPr>
      <dgm:t>
        <a:bodyPr/>
        <a:lstStyle/>
        <a:p>
          <a:r>
            <a:rPr lang="nb-NO" sz="3600"/>
            <a:t>14 kategorier</a:t>
          </a:r>
        </a:p>
      </dgm:t>
    </dgm:pt>
    <dgm:pt modelId="{D422722B-470E-4716-9DF3-2852CFC2F9F4}" type="parTrans" cxnId="{DAD0B34F-AA5A-4BA3-9374-8FCBFF978172}">
      <dgm:prSet/>
      <dgm:spPr/>
      <dgm:t>
        <a:bodyPr/>
        <a:lstStyle/>
        <a:p>
          <a:endParaRPr lang="nb-NO"/>
        </a:p>
      </dgm:t>
    </dgm:pt>
    <dgm:pt modelId="{B6A13CAE-2C5A-4545-8E39-2F36BBE2E809}" type="sibTrans" cxnId="{DAD0B34F-AA5A-4BA3-9374-8FCBFF978172}">
      <dgm:prSet/>
      <dgm:spPr/>
      <dgm:t>
        <a:bodyPr/>
        <a:lstStyle/>
        <a:p>
          <a:endParaRPr lang="nb-NO"/>
        </a:p>
      </dgm:t>
    </dgm:pt>
    <dgm:pt modelId="{8BB709FC-5532-4A6D-9D76-6555DFD30713}" type="pres">
      <dgm:prSet presAssocID="{8407895E-573C-4BF0-BAD2-779B39061872}" presName="linearFlow" presStyleCnt="0">
        <dgm:presLayoutVars>
          <dgm:dir/>
          <dgm:resizeHandles val="exact"/>
        </dgm:presLayoutVars>
      </dgm:prSet>
      <dgm:spPr/>
    </dgm:pt>
    <dgm:pt modelId="{FA9EE53E-04C7-4016-8690-CB788FDC60BD}" type="pres">
      <dgm:prSet presAssocID="{62E2FD53-1DC0-412B-B8BA-ADAC78437631}" presName="comp" presStyleCnt="0"/>
      <dgm:spPr/>
    </dgm:pt>
    <dgm:pt modelId="{500DDF4C-F289-4EFC-9287-DB0FED850619}" type="pres">
      <dgm:prSet presAssocID="{62E2FD53-1DC0-412B-B8BA-ADAC78437631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431BDDB-1565-4712-843C-6499AB16A700}" type="pres">
      <dgm:prSet presAssocID="{62E2FD53-1DC0-412B-B8BA-ADAC78437631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9525"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Kommersiell havn med lagring av lasteskipcontainere og kran som losser av et skip"/>
        </a:ext>
      </dgm:extLst>
    </dgm:pt>
    <dgm:pt modelId="{623361A7-9B2B-491F-A0E0-9300D95E2424}" type="pres">
      <dgm:prSet presAssocID="{B3798B42-40CE-4D65-ABE5-7CF033F23A6C}" presName="sibTrans" presStyleCnt="0"/>
      <dgm:spPr/>
    </dgm:pt>
    <dgm:pt modelId="{D91CCE9F-EA62-4B16-BB8B-4609CAA9D7F8}" type="pres">
      <dgm:prSet presAssocID="{A52DE08D-CB79-4E13-943B-959ABCC815DA}" presName="comp" presStyleCnt="0"/>
      <dgm:spPr/>
    </dgm:pt>
    <dgm:pt modelId="{461755F9-A467-4FA0-B1FD-19186505E508}" type="pres">
      <dgm:prSet presAssocID="{A52DE08D-CB79-4E13-943B-959ABCC815DA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A5BEFBB-1FDD-46A5-963F-E6819C635FE1}" type="pres">
      <dgm:prSet presAssocID="{A52DE08D-CB79-4E13-943B-959ABCC815DA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>
          <a:solidFill>
            <a:schemeClr val="tx2"/>
          </a:solidFill>
        </a:ln>
      </dgm:spPr>
    </dgm:pt>
    <dgm:pt modelId="{CAB333DE-1DE5-4587-9647-05F38552FFC9}" type="pres">
      <dgm:prSet presAssocID="{D75C24FB-9B8C-4314-9ACA-BFCFAA3F6B6C}" presName="sibTrans" presStyleCnt="0"/>
      <dgm:spPr/>
    </dgm:pt>
    <dgm:pt modelId="{ECF6418E-0A70-40C6-BDDD-D35F9C917518}" type="pres">
      <dgm:prSet presAssocID="{560416AF-81BE-4AA1-B287-0104857D4D2C}" presName="comp" presStyleCnt="0"/>
      <dgm:spPr/>
    </dgm:pt>
    <dgm:pt modelId="{4B9A576C-EEA2-463A-BCBD-BECB6FC553BB}" type="pres">
      <dgm:prSet presAssocID="{560416AF-81BE-4AA1-B287-0104857D4D2C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C88FF1-3581-4C62-BD70-5CBD7413097C}" type="pres">
      <dgm:prSet presAssocID="{560416AF-81BE-4AA1-B287-0104857D4D2C}" presName="rect1" presStyleLbl="lnNode1" presStyleIdx="2" presStyleCnt="3" custScaleX="110047" custLinFactNeighborX="2329" custLinFactNeighborY="59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9525">
          <a:solidFill>
            <a:schemeClr val="tx2"/>
          </a:solidFill>
        </a:ln>
      </dgm:spPr>
    </dgm:pt>
  </dgm:ptLst>
  <dgm:cxnLst>
    <dgm:cxn modelId="{FED1F354-C49C-4B8E-BA41-39D73AE74973}" srcId="{8407895E-573C-4BF0-BAD2-779B39061872}" destId="{A52DE08D-CB79-4E13-943B-959ABCC815DA}" srcOrd="1" destOrd="0" parTransId="{D5D88A05-A38D-40C3-A96A-C2977A0B7702}" sibTransId="{D75C24FB-9B8C-4314-9ACA-BFCFAA3F6B6C}"/>
    <dgm:cxn modelId="{6DC57089-47F1-42E1-A1B6-6174B24FDFA7}" type="presOf" srcId="{8407895E-573C-4BF0-BAD2-779B39061872}" destId="{8BB709FC-5532-4A6D-9D76-6555DFD30713}" srcOrd="0" destOrd="0" presId="urn:microsoft.com/office/officeart/2008/layout/AlternatingPictureBlocks"/>
    <dgm:cxn modelId="{A1D8A773-54F8-465E-A61A-2301368801B4}" srcId="{8407895E-573C-4BF0-BAD2-779B39061872}" destId="{62E2FD53-1DC0-412B-B8BA-ADAC78437631}" srcOrd="0" destOrd="0" parTransId="{939D8AED-79F0-4E89-B5B8-C0F37818A67E}" sibTransId="{B3798B42-40CE-4D65-ABE5-7CF033F23A6C}"/>
    <dgm:cxn modelId="{5E455209-403F-4367-949A-BE1F4964AB4B}" type="presOf" srcId="{560416AF-81BE-4AA1-B287-0104857D4D2C}" destId="{4B9A576C-EEA2-463A-BCBD-BECB6FC553BB}" srcOrd="0" destOrd="0" presId="urn:microsoft.com/office/officeart/2008/layout/AlternatingPictureBlocks"/>
    <dgm:cxn modelId="{DAD0B34F-AA5A-4BA3-9374-8FCBFF978172}" srcId="{8407895E-573C-4BF0-BAD2-779B39061872}" destId="{560416AF-81BE-4AA1-B287-0104857D4D2C}" srcOrd="2" destOrd="0" parTransId="{D422722B-470E-4716-9DF3-2852CFC2F9F4}" sibTransId="{B6A13CAE-2C5A-4545-8E39-2F36BBE2E809}"/>
    <dgm:cxn modelId="{5241EFDC-CF83-4C7D-A9E2-F9A7B1B25E66}" type="presOf" srcId="{62E2FD53-1DC0-412B-B8BA-ADAC78437631}" destId="{500DDF4C-F289-4EFC-9287-DB0FED850619}" srcOrd="0" destOrd="0" presId="urn:microsoft.com/office/officeart/2008/layout/AlternatingPictureBlocks"/>
    <dgm:cxn modelId="{5E24E820-3C1C-4B21-B875-E09E9A946628}" type="presOf" srcId="{A52DE08D-CB79-4E13-943B-959ABCC815DA}" destId="{461755F9-A467-4FA0-B1FD-19186505E508}" srcOrd="0" destOrd="0" presId="urn:microsoft.com/office/officeart/2008/layout/AlternatingPictureBlocks"/>
    <dgm:cxn modelId="{00E04A99-656B-4891-9877-F1BEBEFA9DE2}" type="presParOf" srcId="{8BB709FC-5532-4A6D-9D76-6555DFD30713}" destId="{FA9EE53E-04C7-4016-8690-CB788FDC60BD}" srcOrd="0" destOrd="0" presId="urn:microsoft.com/office/officeart/2008/layout/AlternatingPictureBlocks"/>
    <dgm:cxn modelId="{C4274C8E-36BF-4199-90A5-DC50A3397A4B}" type="presParOf" srcId="{FA9EE53E-04C7-4016-8690-CB788FDC60BD}" destId="{500DDF4C-F289-4EFC-9287-DB0FED850619}" srcOrd="0" destOrd="0" presId="urn:microsoft.com/office/officeart/2008/layout/AlternatingPictureBlocks"/>
    <dgm:cxn modelId="{1BFE6970-1A59-4DC3-AEA9-B1FA83D9C594}" type="presParOf" srcId="{FA9EE53E-04C7-4016-8690-CB788FDC60BD}" destId="{B431BDDB-1565-4712-843C-6499AB16A700}" srcOrd="1" destOrd="0" presId="urn:microsoft.com/office/officeart/2008/layout/AlternatingPictureBlocks"/>
    <dgm:cxn modelId="{F46341A1-F773-4E3B-A822-67EB0595240C}" type="presParOf" srcId="{8BB709FC-5532-4A6D-9D76-6555DFD30713}" destId="{623361A7-9B2B-491F-A0E0-9300D95E2424}" srcOrd="1" destOrd="0" presId="urn:microsoft.com/office/officeart/2008/layout/AlternatingPictureBlocks"/>
    <dgm:cxn modelId="{41D7081B-B692-4B63-9AEE-0FC832D5048B}" type="presParOf" srcId="{8BB709FC-5532-4A6D-9D76-6555DFD30713}" destId="{D91CCE9F-EA62-4B16-BB8B-4609CAA9D7F8}" srcOrd="2" destOrd="0" presId="urn:microsoft.com/office/officeart/2008/layout/AlternatingPictureBlocks"/>
    <dgm:cxn modelId="{A7D62104-3016-4D4D-8430-77F7CB2708EE}" type="presParOf" srcId="{D91CCE9F-EA62-4B16-BB8B-4609CAA9D7F8}" destId="{461755F9-A467-4FA0-B1FD-19186505E508}" srcOrd="0" destOrd="0" presId="urn:microsoft.com/office/officeart/2008/layout/AlternatingPictureBlocks"/>
    <dgm:cxn modelId="{6516A3C4-83EB-4AAD-B25C-4A67DC647DD4}" type="presParOf" srcId="{D91CCE9F-EA62-4B16-BB8B-4609CAA9D7F8}" destId="{DA5BEFBB-1FDD-46A5-963F-E6819C635FE1}" srcOrd="1" destOrd="0" presId="urn:microsoft.com/office/officeart/2008/layout/AlternatingPictureBlocks"/>
    <dgm:cxn modelId="{8F51727C-06FE-4416-9F1C-E1FD72962774}" type="presParOf" srcId="{8BB709FC-5532-4A6D-9D76-6555DFD30713}" destId="{CAB333DE-1DE5-4587-9647-05F38552FFC9}" srcOrd="3" destOrd="0" presId="urn:microsoft.com/office/officeart/2008/layout/AlternatingPictureBlocks"/>
    <dgm:cxn modelId="{5F4C261B-BC5F-4115-8980-67DB07DF042D}" type="presParOf" srcId="{8BB709FC-5532-4A6D-9D76-6555DFD30713}" destId="{ECF6418E-0A70-40C6-BDDD-D35F9C917518}" srcOrd="4" destOrd="0" presId="urn:microsoft.com/office/officeart/2008/layout/AlternatingPictureBlocks"/>
    <dgm:cxn modelId="{1E928394-AA8A-4281-A9C2-8360CB02E507}" type="presParOf" srcId="{ECF6418E-0A70-40C6-BDDD-D35F9C917518}" destId="{4B9A576C-EEA2-463A-BCBD-BECB6FC553BB}" srcOrd="0" destOrd="0" presId="urn:microsoft.com/office/officeart/2008/layout/AlternatingPictureBlocks"/>
    <dgm:cxn modelId="{14DAC774-C1A9-4F40-A1D2-07C873E1A6A4}" type="presParOf" srcId="{ECF6418E-0A70-40C6-BDDD-D35F9C917518}" destId="{80C88FF1-3581-4C62-BD70-5CBD7413097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07895E-573C-4BF0-BAD2-779B39061872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3" csCatId="accent1" phldr="1"/>
      <dgm:spPr/>
    </dgm:pt>
    <dgm:pt modelId="{62E2FD53-1DC0-412B-B8BA-ADAC78437631}">
      <dgm:prSet phldrT="[Tekst]" custT="1"/>
      <dgm:spPr>
        <a:solidFill>
          <a:srgbClr val="619BCE"/>
        </a:solidFill>
        <a:ln w="9525">
          <a:solidFill>
            <a:schemeClr val="tx2"/>
          </a:solidFill>
        </a:ln>
      </dgm:spPr>
      <dgm:t>
        <a:bodyPr/>
        <a:lstStyle/>
        <a:p>
          <a:r>
            <a:rPr lang="nb-NO" sz="3600">
              <a:latin typeface="Calibri"/>
            </a:rPr>
            <a:t>316</a:t>
          </a:r>
          <a:r>
            <a:rPr lang="nb-NO" sz="3600"/>
            <a:t> ansatte</a:t>
          </a:r>
        </a:p>
      </dgm:t>
    </dgm:pt>
    <dgm:pt modelId="{939D8AED-79F0-4E89-B5B8-C0F37818A67E}" type="parTrans" cxnId="{A1D8A773-54F8-465E-A61A-2301368801B4}">
      <dgm:prSet/>
      <dgm:spPr/>
      <dgm:t>
        <a:bodyPr/>
        <a:lstStyle/>
        <a:p>
          <a:endParaRPr lang="nb-NO"/>
        </a:p>
      </dgm:t>
    </dgm:pt>
    <dgm:pt modelId="{B3798B42-40CE-4D65-ABE5-7CF033F23A6C}" type="sibTrans" cxnId="{A1D8A773-54F8-465E-A61A-2301368801B4}">
      <dgm:prSet/>
      <dgm:spPr/>
      <dgm:t>
        <a:bodyPr/>
        <a:lstStyle/>
        <a:p>
          <a:endParaRPr lang="nb-NO"/>
        </a:p>
      </dgm:t>
    </dgm:pt>
    <dgm:pt modelId="{A52DE08D-CB79-4E13-943B-959ABCC815DA}">
      <dgm:prSet phldrT="[Tekst]" custT="1"/>
      <dgm:spPr>
        <a:solidFill>
          <a:srgbClr val="619BCE"/>
        </a:solidFill>
        <a:ln w="9525">
          <a:solidFill>
            <a:schemeClr val="tx2"/>
          </a:solidFill>
        </a:ln>
      </dgm:spPr>
      <dgm:t>
        <a:bodyPr/>
        <a:lstStyle/>
        <a:p>
          <a:r>
            <a:rPr lang="nb-NO" sz="3600"/>
            <a:t>Ca. </a:t>
          </a:r>
          <a:r>
            <a:rPr lang="nb-NO" sz="3600">
              <a:latin typeface="Calibri"/>
            </a:rPr>
            <a:t>6000</a:t>
          </a:r>
          <a:r>
            <a:rPr lang="nb-NO" sz="3600"/>
            <a:t> avtaler</a:t>
          </a:r>
        </a:p>
      </dgm:t>
    </dgm:pt>
    <dgm:pt modelId="{D5D88A05-A38D-40C3-A96A-C2977A0B7702}" type="parTrans" cxnId="{FED1F354-C49C-4B8E-BA41-39D73AE74973}">
      <dgm:prSet/>
      <dgm:spPr/>
      <dgm:t>
        <a:bodyPr/>
        <a:lstStyle/>
        <a:p>
          <a:endParaRPr lang="nb-NO"/>
        </a:p>
      </dgm:t>
    </dgm:pt>
    <dgm:pt modelId="{D75C24FB-9B8C-4314-9ACA-BFCFAA3F6B6C}" type="sibTrans" cxnId="{FED1F354-C49C-4B8E-BA41-39D73AE74973}">
      <dgm:prSet/>
      <dgm:spPr/>
      <dgm:t>
        <a:bodyPr/>
        <a:lstStyle/>
        <a:p>
          <a:endParaRPr lang="nb-NO"/>
        </a:p>
      </dgm:t>
    </dgm:pt>
    <dgm:pt modelId="{560416AF-81BE-4AA1-B287-0104857D4D2C}">
      <dgm:prSet phldrT="[Tekst]" custT="1"/>
      <dgm:spPr>
        <a:solidFill>
          <a:srgbClr val="619BCE"/>
        </a:solidFill>
        <a:ln w="9525">
          <a:solidFill>
            <a:schemeClr val="tx2"/>
          </a:solidFill>
        </a:ln>
      </dgm:spPr>
      <dgm:t>
        <a:bodyPr/>
        <a:lstStyle/>
        <a:p>
          <a:r>
            <a:rPr lang="nb-NO" sz="3600"/>
            <a:t>27 kontorsteder</a:t>
          </a:r>
        </a:p>
      </dgm:t>
    </dgm:pt>
    <dgm:pt modelId="{D422722B-470E-4716-9DF3-2852CFC2F9F4}" type="parTrans" cxnId="{DAD0B34F-AA5A-4BA3-9374-8FCBFF978172}">
      <dgm:prSet/>
      <dgm:spPr/>
      <dgm:t>
        <a:bodyPr/>
        <a:lstStyle/>
        <a:p>
          <a:endParaRPr lang="nb-NO"/>
        </a:p>
      </dgm:t>
    </dgm:pt>
    <dgm:pt modelId="{B6A13CAE-2C5A-4545-8E39-2F36BBE2E809}" type="sibTrans" cxnId="{DAD0B34F-AA5A-4BA3-9374-8FCBFF978172}">
      <dgm:prSet/>
      <dgm:spPr/>
      <dgm:t>
        <a:bodyPr/>
        <a:lstStyle/>
        <a:p>
          <a:endParaRPr lang="nb-NO"/>
        </a:p>
      </dgm:t>
    </dgm:pt>
    <dgm:pt modelId="{8BB709FC-5532-4A6D-9D76-6555DFD30713}" type="pres">
      <dgm:prSet presAssocID="{8407895E-573C-4BF0-BAD2-779B39061872}" presName="linearFlow" presStyleCnt="0">
        <dgm:presLayoutVars>
          <dgm:dir/>
          <dgm:resizeHandles val="exact"/>
        </dgm:presLayoutVars>
      </dgm:prSet>
      <dgm:spPr/>
    </dgm:pt>
    <dgm:pt modelId="{FA9EE53E-04C7-4016-8690-CB788FDC60BD}" type="pres">
      <dgm:prSet presAssocID="{62E2FD53-1DC0-412B-B8BA-ADAC78437631}" presName="comp" presStyleCnt="0"/>
      <dgm:spPr/>
    </dgm:pt>
    <dgm:pt modelId="{500DDF4C-F289-4EFC-9287-DB0FED850619}" type="pres">
      <dgm:prSet presAssocID="{62E2FD53-1DC0-412B-B8BA-ADAC78437631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431BDDB-1565-4712-843C-6499AB16A700}" type="pres">
      <dgm:prSet presAssocID="{62E2FD53-1DC0-412B-B8BA-ADAC78437631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Forretningspersoner som arbeider sammen"/>
        </a:ext>
      </dgm:extLst>
    </dgm:pt>
    <dgm:pt modelId="{623361A7-9B2B-491F-A0E0-9300D95E2424}" type="pres">
      <dgm:prSet presAssocID="{B3798B42-40CE-4D65-ABE5-7CF033F23A6C}" presName="sibTrans" presStyleCnt="0"/>
      <dgm:spPr/>
    </dgm:pt>
    <dgm:pt modelId="{D91CCE9F-EA62-4B16-BB8B-4609CAA9D7F8}" type="pres">
      <dgm:prSet presAssocID="{A52DE08D-CB79-4E13-943B-959ABCC815DA}" presName="comp" presStyleCnt="0"/>
      <dgm:spPr/>
    </dgm:pt>
    <dgm:pt modelId="{461755F9-A467-4FA0-B1FD-19186505E508}" type="pres">
      <dgm:prSet presAssocID="{A52DE08D-CB79-4E13-943B-959ABCC815DA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A5BEFBB-1FDD-46A5-963F-E6819C635FE1}" type="pres">
      <dgm:prSet presAssocID="{A52DE08D-CB79-4E13-943B-959ABCC815DA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>
          <a:solidFill>
            <a:schemeClr val="tx2"/>
          </a:solidFill>
        </a:ln>
      </dgm:spPr>
      <dgm:extLst>
        <a:ext uri="{E40237B7-FDA0-4F09-8148-C483321AD2D9}">
          <dgm14:cNvPr xmlns:dgm14="http://schemas.microsoft.com/office/drawing/2010/diagram" id="0" name="" descr="Kvinne signerer kontrakt"/>
        </a:ext>
      </dgm:extLst>
    </dgm:pt>
    <dgm:pt modelId="{CAB333DE-1DE5-4587-9647-05F38552FFC9}" type="pres">
      <dgm:prSet presAssocID="{D75C24FB-9B8C-4314-9ACA-BFCFAA3F6B6C}" presName="sibTrans" presStyleCnt="0"/>
      <dgm:spPr/>
    </dgm:pt>
    <dgm:pt modelId="{ECF6418E-0A70-40C6-BDDD-D35F9C917518}" type="pres">
      <dgm:prSet presAssocID="{560416AF-81BE-4AA1-B287-0104857D4D2C}" presName="comp" presStyleCnt="0"/>
      <dgm:spPr/>
    </dgm:pt>
    <dgm:pt modelId="{4B9A576C-EEA2-463A-BCBD-BECB6FC553BB}" type="pres">
      <dgm:prSet presAssocID="{560416AF-81BE-4AA1-B287-0104857D4D2C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C88FF1-3581-4C62-BD70-5CBD7413097C}" type="pres">
      <dgm:prSet presAssocID="{560416AF-81BE-4AA1-B287-0104857D4D2C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>
          <a:solidFill>
            <a:schemeClr val="tx2"/>
          </a:solidFill>
        </a:ln>
      </dgm:spPr>
    </dgm:pt>
  </dgm:ptLst>
  <dgm:cxnLst>
    <dgm:cxn modelId="{15A1DFDA-8E83-4526-BBEC-07C1351D54EC}" type="presOf" srcId="{8407895E-573C-4BF0-BAD2-779B39061872}" destId="{8BB709FC-5532-4A6D-9D76-6555DFD30713}" srcOrd="0" destOrd="0" presId="urn:microsoft.com/office/officeart/2008/layout/AlternatingPictureBlocks"/>
    <dgm:cxn modelId="{FED1F354-C49C-4B8E-BA41-39D73AE74973}" srcId="{8407895E-573C-4BF0-BAD2-779B39061872}" destId="{A52DE08D-CB79-4E13-943B-959ABCC815DA}" srcOrd="1" destOrd="0" parTransId="{D5D88A05-A38D-40C3-A96A-C2977A0B7702}" sibTransId="{D75C24FB-9B8C-4314-9ACA-BFCFAA3F6B6C}"/>
    <dgm:cxn modelId="{A1D8A773-54F8-465E-A61A-2301368801B4}" srcId="{8407895E-573C-4BF0-BAD2-779B39061872}" destId="{62E2FD53-1DC0-412B-B8BA-ADAC78437631}" srcOrd="0" destOrd="0" parTransId="{939D8AED-79F0-4E89-B5B8-C0F37818A67E}" sibTransId="{B3798B42-40CE-4D65-ABE5-7CF033F23A6C}"/>
    <dgm:cxn modelId="{B967A8E9-CC03-44CF-9C45-C4BCA333587A}" type="presOf" srcId="{560416AF-81BE-4AA1-B287-0104857D4D2C}" destId="{4B9A576C-EEA2-463A-BCBD-BECB6FC553BB}" srcOrd="0" destOrd="0" presId="urn:microsoft.com/office/officeart/2008/layout/AlternatingPictureBlocks"/>
    <dgm:cxn modelId="{9352DAAD-777E-4B8B-90B2-015BDF7BD93E}" type="presOf" srcId="{A52DE08D-CB79-4E13-943B-959ABCC815DA}" destId="{461755F9-A467-4FA0-B1FD-19186505E508}" srcOrd="0" destOrd="0" presId="urn:microsoft.com/office/officeart/2008/layout/AlternatingPictureBlocks"/>
    <dgm:cxn modelId="{DAD0B34F-AA5A-4BA3-9374-8FCBFF978172}" srcId="{8407895E-573C-4BF0-BAD2-779B39061872}" destId="{560416AF-81BE-4AA1-B287-0104857D4D2C}" srcOrd="2" destOrd="0" parTransId="{D422722B-470E-4716-9DF3-2852CFC2F9F4}" sibTransId="{B6A13CAE-2C5A-4545-8E39-2F36BBE2E809}"/>
    <dgm:cxn modelId="{1786536D-C2C2-445F-828D-18FEB581BA1D}" type="presOf" srcId="{62E2FD53-1DC0-412B-B8BA-ADAC78437631}" destId="{500DDF4C-F289-4EFC-9287-DB0FED850619}" srcOrd="0" destOrd="0" presId="urn:microsoft.com/office/officeart/2008/layout/AlternatingPictureBlocks"/>
    <dgm:cxn modelId="{C3FE7C20-C361-4EFD-B191-4793541791BC}" type="presParOf" srcId="{8BB709FC-5532-4A6D-9D76-6555DFD30713}" destId="{FA9EE53E-04C7-4016-8690-CB788FDC60BD}" srcOrd="0" destOrd="0" presId="urn:microsoft.com/office/officeart/2008/layout/AlternatingPictureBlocks"/>
    <dgm:cxn modelId="{1589E82E-9F1B-4684-870E-5A17D37F4B73}" type="presParOf" srcId="{FA9EE53E-04C7-4016-8690-CB788FDC60BD}" destId="{500DDF4C-F289-4EFC-9287-DB0FED850619}" srcOrd="0" destOrd="0" presId="urn:microsoft.com/office/officeart/2008/layout/AlternatingPictureBlocks"/>
    <dgm:cxn modelId="{0B388B6E-AC8B-42BB-9260-C1B8689B14CE}" type="presParOf" srcId="{FA9EE53E-04C7-4016-8690-CB788FDC60BD}" destId="{B431BDDB-1565-4712-843C-6499AB16A700}" srcOrd="1" destOrd="0" presId="urn:microsoft.com/office/officeart/2008/layout/AlternatingPictureBlocks"/>
    <dgm:cxn modelId="{0B0104AB-CBD7-4CD0-BFDA-53C0D37FD065}" type="presParOf" srcId="{8BB709FC-5532-4A6D-9D76-6555DFD30713}" destId="{623361A7-9B2B-491F-A0E0-9300D95E2424}" srcOrd="1" destOrd="0" presId="urn:microsoft.com/office/officeart/2008/layout/AlternatingPictureBlocks"/>
    <dgm:cxn modelId="{5F9D08A8-F09A-4D40-BF69-914FDFD4A048}" type="presParOf" srcId="{8BB709FC-5532-4A6D-9D76-6555DFD30713}" destId="{D91CCE9F-EA62-4B16-BB8B-4609CAA9D7F8}" srcOrd="2" destOrd="0" presId="urn:microsoft.com/office/officeart/2008/layout/AlternatingPictureBlocks"/>
    <dgm:cxn modelId="{C7EC3E67-50F2-44B0-A8B1-E1ECD94F7AE3}" type="presParOf" srcId="{D91CCE9F-EA62-4B16-BB8B-4609CAA9D7F8}" destId="{461755F9-A467-4FA0-B1FD-19186505E508}" srcOrd="0" destOrd="0" presId="urn:microsoft.com/office/officeart/2008/layout/AlternatingPictureBlocks"/>
    <dgm:cxn modelId="{9F1E4263-8530-4A77-99E9-DEC541A18DCB}" type="presParOf" srcId="{D91CCE9F-EA62-4B16-BB8B-4609CAA9D7F8}" destId="{DA5BEFBB-1FDD-46A5-963F-E6819C635FE1}" srcOrd="1" destOrd="0" presId="urn:microsoft.com/office/officeart/2008/layout/AlternatingPictureBlocks"/>
    <dgm:cxn modelId="{22A1A89E-2681-4F45-B8B1-DEDF90074A3A}" type="presParOf" srcId="{8BB709FC-5532-4A6D-9D76-6555DFD30713}" destId="{CAB333DE-1DE5-4587-9647-05F38552FFC9}" srcOrd="3" destOrd="0" presId="urn:microsoft.com/office/officeart/2008/layout/AlternatingPictureBlocks"/>
    <dgm:cxn modelId="{452FB1BB-8B41-491C-97A0-0100D7991ADD}" type="presParOf" srcId="{8BB709FC-5532-4A6D-9D76-6555DFD30713}" destId="{ECF6418E-0A70-40C6-BDDD-D35F9C917518}" srcOrd="4" destOrd="0" presId="urn:microsoft.com/office/officeart/2008/layout/AlternatingPictureBlocks"/>
    <dgm:cxn modelId="{28C38B5B-0753-41DC-8ED8-705AA8CF404D}" type="presParOf" srcId="{ECF6418E-0A70-40C6-BDDD-D35F9C917518}" destId="{4B9A576C-EEA2-463A-BCBD-BECB6FC553BB}" srcOrd="0" destOrd="0" presId="urn:microsoft.com/office/officeart/2008/layout/AlternatingPictureBlocks"/>
    <dgm:cxn modelId="{1284858E-0105-4C02-8BA4-1A1B14D4A903}" type="presParOf" srcId="{ECF6418E-0A70-40C6-BDDD-D35F9C917518}" destId="{80C88FF1-3581-4C62-BD70-5CBD7413097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BD616B-B44B-4270-BF04-4CD7E4C0E5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36C685A-44B2-46CD-90C3-788CD47923A5}">
      <dgm:prSet phldrT="[Tekst]"/>
      <dgm:spPr/>
      <dgm:t>
        <a:bodyPr/>
        <a:lstStyle/>
        <a:p>
          <a:r>
            <a:rPr lang="nb-NO"/>
            <a:t>AD</a:t>
          </a:r>
        </a:p>
        <a:p>
          <a:r>
            <a:rPr lang="nb-NO"/>
            <a:t>Bente Hayes</a:t>
          </a:r>
        </a:p>
      </dgm:t>
    </dgm:pt>
    <dgm:pt modelId="{DCA14295-C111-463C-B64A-175D41BC86E7}" type="parTrans" cxnId="{CA740D1E-B823-4DA7-93A3-599CBC2F0C19}">
      <dgm:prSet/>
      <dgm:spPr/>
      <dgm:t>
        <a:bodyPr/>
        <a:lstStyle/>
        <a:p>
          <a:endParaRPr lang="nb-NO"/>
        </a:p>
      </dgm:t>
    </dgm:pt>
    <dgm:pt modelId="{9FB68FD5-4BCD-4D16-9589-FC66E87CF9E8}" type="sibTrans" cxnId="{CA740D1E-B823-4DA7-93A3-599CBC2F0C19}">
      <dgm:prSet/>
      <dgm:spPr/>
      <dgm:t>
        <a:bodyPr/>
        <a:lstStyle/>
        <a:p>
          <a:endParaRPr lang="nb-NO"/>
        </a:p>
      </dgm:t>
    </dgm:pt>
    <dgm:pt modelId="{318E3A91-2F0D-4EE3-B9A7-A25C45D72103}" type="asst">
      <dgm:prSet phldrT="[Tekst]"/>
      <dgm:spPr/>
      <dgm:t>
        <a:bodyPr/>
        <a:lstStyle/>
        <a:p>
          <a:r>
            <a:rPr lang="nb-NO"/>
            <a:t>Stab</a:t>
          </a:r>
        </a:p>
      </dgm:t>
    </dgm:pt>
    <dgm:pt modelId="{ACD6F2C8-2EFA-4222-A0A7-0EB37D77D8D9}" type="parTrans" cxnId="{C2ED1C4D-2CEE-475B-AB22-3F2EDA0EDC01}">
      <dgm:prSet/>
      <dgm:spPr/>
      <dgm:t>
        <a:bodyPr/>
        <a:lstStyle/>
        <a:p>
          <a:endParaRPr lang="nb-NO"/>
        </a:p>
      </dgm:t>
    </dgm:pt>
    <dgm:pt modelId="{28F3F1A1-CCDE-4756-BFA3-A7F92D405D57}" type="sibTrans" cxnId="{C2ED1C4D-2CEE-475B-AB22-3F2EDA0EDC01}">
      <dgm:prSet/>
      <dgm:spPr/>
      <dgm:t>
        <a:bodyPr/>
        <a:lstStyle/>
        <a:p>
          <a:endParaRPr lang="nb-NO"/>
        </a:p>
      </dgm:t>
    </dgm:pt>
    <dgm:pt modelId="{A2982E1C-7588-41CF-B32F-5AB421EECDD9}">
      <dgm:prSet phldrT="[Tekst]"/>
      <dgm:spPr/>
      <dgm:t>
        <a:bodyPr/>
        <a:lstStyle/>
        <a:p>
          <a:r>
            <a:rPr lang="nb-NO"/>
            <a:t>4 geografiske divisjoner</a:t>
          </a:r>
        </a:p>
      </dgm:t>
    </dgm:pt>
    <dgm:pt modelId="{D4E296C0-3C7F-46CF-A237-C9CBAFEEB9BF}" type="parTrans" cxnId="{B5F7A302-B8AF-4C49-AA8A-39A3D3FAA887}">
      <dgm:prSet/>
      <dgm:spPr/>
      <dgm:t>
        <a:bodyPr/>
        <a:lstStyle/>
        <a:p>
          <a:endParaRPr lang="nb-NO"/>
        </a:p>
      </dgm:t>
    </dgm:pt>
    <dgm:pt modelId="{478D1CC4-F380-4916-A3BF-3712BB97334E}" type="sibTrans" cxnId="{B5F7A302-B8AF-4C49-AA8A-39A3D3FAA887}">
      <dgm:prSet/>
      <dgm:spPr/>
      <dgm:t>
        <a:bodyPr/>
        <a:lstStyle/>
        <a:p>
          <a:endParaRPr lang="nb-NO"/>
        </a:p>
      </dgm:t>
    </dgm:pt>
    <dgm:pt modelId="{61A4260E-0DC7-4B78-8396-49AFA7424EAC}">
      <dgm:prSet phldrT="[Tekst]"/>
      <dgm:spPr/>
      <dgm:t>
        <a:bodyPr/>
        <a:lstStyle/>
        <a:p>
          <a:r>
            <a:rPr lang="nb-NO"/>
            <a:t>Divisjon legemidler</a:t>
          </a:r>
        </a:p>
      </dgm:t>
    </dgm:pt>
    <dgm:pt modelId="{A77A80AE-667E-4397-8174-B794CE838706}" type="parTrans" cxnId="{6B230A98-E458-41E1-835C-A3185FC492BF}">
      <dgm:prSet/>
      <dgm:spPr/>
      <dgm:t>
        <a:bodyPr/>
        <a:lstStyle/>
        <a:p>
          <a:endParaRPr lang="nb-NO"/>
        </a:p>
      </dgm:t>
    </dgm:pt>
    <dgm:pt modelId="{E6B8424D-34CC-4B19-B249-C3D14FA1EAAA}" type="sibTrans" cxnId="{6B230A98-E458-41E1-835C-A3185FC492BF}">
      <dgm:prSet/>
      <dgm:spPr/>
      <dgm:t>
        <a:bodyPr/>
        <a:lstStyle/>
        <a:p>
          <a:endParaRPr lang="nb-NO"/>
        </a:p>
      </dgm:t>
    </dgm:pt>
    <dgm:pt modelId="{C82CF23E-3963-437E-938C-28CCB71A674A}">
      <dgm:prSet phldrT="[Tekst]"/>
      <dgm:spPr/>
      <dgm:t>
        <a:bodyPr/>
        <a:lstStyle/>
        <a:p>
          <a:r>
            <a:rPr lang="nb-NO"/>
            <a:t>Divisjon nasjonale tjenester</a:t>
          </a:r>
        </a:p>
        <a:p>
          <a:r>
            <a:rPr lang="nb-NO"/>
            <a:t>Harald Johnsen</a:t>
          </a:r>
        </a:p>
      </dgm:t>
    </dgm:pt>
    <dgm:pt modelId="{CC1089E5-5FD6-4E14-A4B8-1BE85B6B6C9C}" type="parTrans" cxnId="{08E9CE73-1399-41F5-9F81-C84AA579B615}">
      <dgm:prSet/>
      <dgm:spPr/>
      <dgm:t>
        <a:bodyPr/>
        <a:lstStyle/>
        <a:p>
          <a:endParaRPr lang="nb-NO"/>
        </a:p>
      </dgm:t>
    </dgm:pt>
    <dgm:pt modelId="{6A78AAB1-D3D2-4B21-A8A0-A3BCD7C28AB5}" type="sibTrans" cxnId="{08E9CE73-1399-41F5-9F81-C84AA579B615}">
      <dgm:prSet/>
      <dgm:spPr/>
      <dgm:t>
        <a:bodyPr/>
        <a:lstStyle/>
        <a:p>
          <a:endParaRPr lang="nb-NO"/>
        </a:p>
      </dgm:t>
    </dgm:pt>
    <dgm:pt modelId="{45886664-0E47-42EB-A37D-4CC1EE868349}">
      <dgm:prSet/>
      <dgm:spPr/>
      <dgm:t>
        <a:bodyPr/>
        <a:lstStyle/>
        <a:p>
          <a:r>
            <a:rPr lang="nb-NO"/>
            <a:t>Avd for støttetjenester og </a:t>
          </a:r>
          <a:r>
            <a:rPr lang="nb-NO" err="1"/>
            <a:t>adm</a:t>
          </a:r>
          <a:r>
            <a:rPr lang="nb-NO"/>
            <a:t> kjøp</a:t>
          </a:r>
        </a:p>
      </dgm:t>
    </dgm:pt>
    <dgm:pt modelId="{F2219ADB-FE3A-4638-BBA0-D3C6D490812B}" type="parTrans" cxnId="{EE2F673D-7199-4274-AFD9-89C1B4CCA21E}">
      <dgm:prSet/>
      <dgm:spPr/>
      <dgm:t>
        <a:bodyPr/>
        <a:lstStyle/>
        <a:p>
          <a:endParaRPr lang="nb-NO"/>
        </a:p>
      </dgm:t>
    </dgm:pt>
    <dgm:pt modelId="{5FEF7F7D-265E-4941-8D15-5DA21F4BB9E4}" type="sibTrans" cxnId="{EE2F673D-7199-4274-AFD9-89C1B4CCA21E}">
      <dgm:prSet/>
      <dgm:spPr/>
      <dgm:t>
        <a:bodyPr/>
        <a:lstStyle/>
        <a:p>
          <a:endParaRPr lang="nb-NO"/>
        </a:p>
      </dgm:t>
    </dgm:pt>
    <dgm:pt modelId="{A6801502-3D35-4E02-BA91-7A8CEAF695F4}">
      <dgm:prSet/>
      <dgm:spPr/>
      <dgm:t>
        <a:bodyPr/>
        <a:lstStyle/>
        <a:p>
          <a:r>
            <a:rPr lang="nb-NO"/>
            <a:t>Avd for medisinsk utstyr og IKT</a:t>
          </a:r>
        </a:p>
      </dgm:t>
    </dgm:pt>
    <dgm:pt modelId="{299E0047-343A-43C8-8CDD-98FC8FED46B0}" type="parTrans" cxnId="{189D766A-13B6-4ACA-9543-472096DFC39F}">
      <dgm:prSet/>
      <dgm:spPr/>
      <dgm:t>
        <a:bodyPr/>
        <a:lstStyle/>
        <a:p>
          <a:endParaRPr lang="nb-NO"/>
        </a:p>
      </dgm:t>
    </dgm:pt>
    <dgm:pt modelId="{C7FD1740-8DF4-46BB-8014-F2B1A638D1DB}" type="sibTrans" cxnId="{189D766A-13B6-4ACA-9543-472096DFC39F}">
      <dgm:prSet/>
      <dgm:spPr/>
      <dgm:t>
        <a:bodyPr/>
        <a:lstStyle/>
        <a:p>
          <a:endParaRPr lang="nb-NO"/>
        </a:p>
      </dgm:t>
    </dgm:pt>
    <dgm:pt modelId="{93D30E38-898A-4996-88B4-A76B0674E3AA}" type="pres">
      <dgm:prSet presAssocID="{0BBD616B-B44B-4270-BF04-4CD7E4C0E5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71F7202F-BDD7-41D9-8811-744763759284}" type="pres">
      <dgm:prSet presAssocID="{336C685A-44B2-46CD-90C3-788CD47923A5}" presName="hierRoot1" presStyleCnt="0">
        <dgm:presLayoutVars>
          <dgm:hierBranch val="init"/>
        </dgm:presLayoutVars>
      </dgm:prSet>
      <dgm:spPr/>
    </dgm:pt>
    <dgm:pt modelId="{6D428F45-9C53-4B3E-94DF-5F73F4EF8B4C}" type="pres">
      <dgm:prSet presAssocID="{336C685A-44B2-46CD-90C3-788CD47923A5}" presName="rootComposite1" presStyleCnt="0"/>
      <dgm:spPr/>
    </dgm:pt>
    <dgm:pt modelId="{9C077FF6-6958-47FE-A55D-4D2F5D17FC37}" type="pres">
      <dgm:prSet presAssocID="{336C685A-44B2-46CD-90C3-788CD47923A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454C4AD-B4FF-4975-A0D7-75E7C3828512}" type="pres">
      <dgm:prSet presAssocID="{336C685A-44B2-46CD-90C3-788CD47923A5}" presName="rootConnector1" presStyleLbl="node1" presStyleIdx="0" presStyleCnt="0"/>
      <dgm:spPr/>
      <dgm:t>
        <a:bodyPr/>
        <a:lstStyle/>
        <a:p>
          <a:endParaRPr lang="nb-NO"/>
        </a:p>
      </dgm:t>
    </dgm:pt>
    <dgm:pt modelId="{A25BDF40-58C6-4E1C-BD2E-E063B3CCB963}" type="pres">
      <dgm:prSet presAssocID="{336C685A-44B2-46CD-90C3-788CD47923A5}" presName="hierChild2" presStyleCnt="0"/>
      <dgm:spPr/>
    </dgm:pt>
    <dgm:pt modelId="{122F1DEC-BF12-4FF7-BD2C-7CFA9A0538B3}" type="pres">
      <dgm:prSet presAssocID="{D4E296C0-3C7F-46CF-A237-C9CBAFEEB9BF}" presName="Name37" presStyleLbl="parChTrans1D2" presStyleIdx="0" presStyleCnt="4"/>
      <dgm:spPr/>
      <dgm:t>
        <a:bodyPr/>
        <a:lstStyle/>
        <a:p>
          <a:endParaRPr lang="nb-NO"/>
        </a:p>
      </dgm:t>
    </dgm:pt>
    <dgm:pt modelId="{8A01C19C-37F8-46AA-8394-8F700264BD54}" type="pres">
      <dgm:prSet presAssocID="{A2982E1C-7588-41CF-B32F-5AB421EECDD9}" presName="hierRoot2" presStyleCnt="0">
        <dgm:presLayoutVars>
          <dgm:hierBranch val="init"/>
        </dgm:presLayoutVars>
      </dgm:prSet>
      <dgm:spPr/>
    </dgm:pt>
    <dgm:pt modelId="{4AF69CCD-D78E-45FD-AA90-9BA102F22CB2}" type="pres">
      <dgm:prSet presAssocID="{A2982E1C-7588-41CF-B32F-5AB421EECDD9}" presName="rootComposite" presStyleCnt="0"/>
      <dgm:spPr/>
    </dgm:pt>
    <dgm:pt modelId="{74D4B2DA-1DA3-4209-90A9-FB4E8ADA7293}" type="pres">
      <dgm:prSet presAssocID="{A2982E1C-7588-41CF-B32F-5AB421EECDD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4E83F39-BD2A-4F83-8FC1-4A9DE139BA36}" type="pres">
      <dgm:prSet presAssocID="{A2982E1C-7588-41CF-B32F-5AB421EECDD9}" presName="rootConnector" presStyleLbl="node2" presStyleIdx="0" presStyleCnt="3"/>
      <dgm:spPr/>
      <dgm:t>
        <a:bodyPr/>
        <a:lstStyle/>
        <a:p>
          <a:endParaRPr lang="nb-NO"/>
        </a:p>
      </dgm:t>
    </dgm:pt>
    <dgm:pt modelId="{BD348FB4-D6C4-4DBF-B5E1-C29111591D69}" type="pres">
      <dgm:prSet presAssocID="{A2982E1C-7588-41CF-B32F-5AB421EECDD9}" presName="hierChild4" presStyleCnt="0"/>
      <dgm:spPr/>
    </dgm:pt>
    <dgm:pt modelId="{6B3B078F-2EA3-415E-B7B5-6429594A7416}" type="pres">
      <dgm:prSet presAssocID="{A2982E1C-7588-41CF-B32F-5AB421EECDD9}" presName="hierChild5" presStyleCnt="0"/>
      <dgm:spPr/>
    </dgm:pt>
    <dgm:pt modelId="{451CB84F-6C11-49CB-88F3-FEF2C718CFB3}" type="pres">
      <dgm:prSet presAssocID="{A77A80AE-667E-4397-8174-B794CE838706}" presName="Name37" presStyleLbl="parChTrans1D2" presStyleIdx="1" presStyleCnt="4"/>
      <dgm:spPr/>
      <dgm:t>
        <a:bodyPr/>
        <a:lstStyle/>
        <a:p>
          <a:endParaRPr lang="nb-NO"/>
        </a:p>
      </dgm:t>
    </dgm:pt>
    <dgm:pt modelId="{85764091-D000-4826-9234-EDE036819294}" type="pres">
      <dgm:prSet presAssocID="{61A4260E-0DC7-4B78-8396-49AFA7424EAC}" presName="hierRoot2" presStyleCnt="0">
        <dgm:presLayoutVars>
          <dgm:hierBranch val="init"/>
        </dgm:presLayoutVars>
      </dgm:prSet>
      <dgm:spPr/>
    </dgm:pt>
    <dgm:pt modelId="{E30534DE-B706-44AB-A9E9-4A0C746DB41C}" type="pres">
      <dgm:prSet presAssocID="{61A4260E-0DC7-4B78-8396-49AFA7424EAC}" presName="rootComposite" presStyleCnt="0"/>
      <dgm:spPr/>
    </dgm:pt>
    <dgm:pt modelId="{E2E455DF-F6FB-4D25-8D6B-2CBB85BF8D7D}" type="pres">
      <dgm:prSet presAssocID="{61A4260E-0DC7-4B78-8396-49AFA7424EA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902A549-FB7D-4F0F-97FE-4256CE682CBD}" type="pres">
      <dgm:prSet presAssocID="{61A4260E-0DC7-4B78-8396-49AFA7424EAC}" presName="rootConnector" presStyleLbl="node2" presStyleIdx="1" presStyleCnt="3"/>
      <dgm:spPr/>
      <dgm:t>
        <a:bodyPr/>
        <a:lstStyle/>
        <a:p>
          <a:endParaRPr lang="nb-NO"/>
        </a:p>
      </dgm:t>
    </dgm:pt>
    <dgm:pt modelId="{A5CB1905-A7CE-4E1D-AEC8-AE8520B6C1D6}" type="pres">
      <dgm:prSet presAssocID="{61A4260E-0DC7-4B78-8396-49AFA7424EAC}" presName="hierChild4" presStyleCnt="0"/>
      <dgm:spPr/>
    </dgm:pt>
    <dgm:pt modelId="{7AB7A282-BDAC-4974-B8A0-5C53EC28CFBA}" type="pres">
      <dgm:prSet presAssocID="{61A4260E-0DC7-4B78-8396-49AFA7424EAC}" presName="hierChild5" presStyleCnt="0"/>
      <dgm:spPr/>
    </dgm:pt>
    <dgm:pt modelId="{5EF3CC5E-46A9-429A-9B40-70C5991BC739}" type="pres">
      <dgm:prSet presAssocID="{CC1089E5-5FD6-4E14-A4B8-1BE85B6B6C9C}" presName="Name37" presStyleLbl="parChTrans1D2" presStyleIdx="2" presStyleCnt="4"/>
      <dgm:spPr/>
      <dgm:t>
        <a:bodyPr/>
        <a:lstStyle/>
        <a:p>
          <a:endParaRPr lang="nb-NO"/>
        </a:p>
      </dgm:t>
    </dgm:pt>
    <dgm:pt modelId="{96999E28-960E-4373-A48B-6021B6933814}" type="pres">
      <dgm:prSet presAssocID="{C82CF23E-3963-437E-938C-28CCB71A674A}" presName="hierRoot2" presStyleCnt="0">
        <dgm:presLayoutVars>
          <dgm:hierBranch val="init"/>
        </dgm:presLayoutVars>
      </dgm:prSet>
      <dgm:spPr/>
    </dgm:pt>
    <dgm:pt modelId="{B0DAECE0-7A72-4FED-8934-A1E57B9A5695}" type="pres">
      <dgm:prSet presAssocID="{C82CF23E-3963-437E-938C-28CCB71A674A}" presName="rootComposite" presStyleCnt="0"/>
      <dgm:spPr/>
    </dgm:pt>
    <dgm:pt modelId="{B63A7521-9956-4A2B-9C80-D53AF31B95DA}" type="pres">
      <dgm:prSet presAssocID="{C82CF23E-3963-437E-938C-28CCB71A674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61DE6A1-78FB-4B36-AEA6-902FAE93EC06}" type="pres">
      <dgm:prSet presAssocID="{C82CF23E-3963-437E-938C-28CCB71A674A}" presName="rootConnector" presStyleLbl="node2" presStyleIdx="2" presStyleCnt="3"/>
      <dgm:spPr/>
      <dgm:t>
        <a:bodyPr/>
        <a:lstStyle/>
        <a:p>
          <a:endParaRPr lang="nb-NO"/>
        </a:p>
      </dgm:t>
    </dgm:pt>
    <dgm:pt modelId="{E5C87D82-2FEB-40D0-9A14-441E523FCB67}" type="pres">
      <dgm:prSet presAssocID="{C82CF23E-3963-437E-938C-28CCB71A674A}" presName="hierChild4" presStyleCnt="0"/>
      <dgm:spPr/>
    </dgm:pt>
    <dgm:pt modelId="{71F025F9-5B8F-45B7-9F6E-6066F839DC0B}" type="pres">
      <dgm:prSet presAssocID="{F2219ADB-FE3A-4638-BBA0-D3C6D490812B}" presName="Name37" presStyleLbl="parChTrans1D3" presStyleIdx="0" presStyleCnt="2"/>
      <dgm:spPr/>
      <dgm:t>
        <a:bodyPr/>
        <a:lstStyle/>
        <a:p>
          <a:endParaRPr lang="nb-NO"/>
        </a:p>
      </dgm:t>
    </dgm:pt>
    <dgm:pt modelId="{42DB14D3-24AB-44EC-A6AE-D0BD23DD38E7}" type="pres">
      <dgm:prSet presAssocID="{45886664-0E47-42EB-A37D-4CC1EE868349}" presName="hierRoot2" presStyleCnt="0">
        <dgm:presLayoutVars>
          <dgm:hierBranch val="init"/>
        </dgm:presLayoutVars>
      </dgm:prSet>
      <dgm:spPr/>
    </dgm:pt>
    <dgm:pt modelId="{29E0F1CC-CC5B-4CE0-8E38-1631A7E206D9}" type="pres">
      <dgm:prSet presAssocID="{45886664-0E47-42EB-A37D-4CC1EE868349}" presName="rootComposite" presStyleCnt="0"/>
      <dgm:spPr/>
    </dgm:pt>
    <dgm:pt modelId="{4D44B9EB-4E2E-4D7C-9CB4-7C85B7648630}" type="pres">
      <dgm:prSet presAssocID="{45886664-0E47-42EB-A37D-4CC1EE86834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BFA8788-5CA6-4A17-8EAF-BE06C5A32865}" type="pres">
      <dgm:prSet presAssocID="{45886664-0E47-42EB-A37D-4CC1EE868349}" presName="rootConnector" presStyleLbl="node3" presStyleIdx="0" presStyleCnt="2"/>
      <dgm:spPr/>
      <dgm:t>
        <a:bodyPr/>
        <a:lstStyle/>
        <a:p>
          <a:endParaRPr lang="nb-NO"/>
        </a:p>
      </dgm:t>
    </dgm:pt>
    <dgm:pt modelId="{74984209-64B2-4260-8B26-CE77DA566CFA}" type="pres">
      <dgm:prSet presAssocID="{45886664-0E47-42EB-A37D-4CC1EE868349}" presName="hierChild4" presStyleCnt="0"/>
      <dgm:spPr/>
    </dgm:pt>
    <dgm:pt modelId="{01DF28F4-C79F-4F5F-8D9A-B1FF6DE36B3F}" type="pres">
      <dgm:prSet presAssocID="{45886664-0E47-42EB-A37D-4CC1EE868349}" presName="hierChild5" presStyleCnt="0"/>
      <dgm:spPr/>
    </dgm:pt>
    <dgm:pt modelId="{ED09BF16-D41F-47B7-B1B4-C6F12E969D8A}" type="pres">
      <dgm:prSet presAssocID="{299E0047-343A-43C8-8CDD-98FC8FED46B0}" presName="Name37" presStyleLbl="parChTrans1D3" presStyleIdx="1" presStyleCnt="2"/>
      <dgm:spPr/>
      <dgm:t>
        <a:bodyPr/>
        <a:lstStyle/>
        <a:p>
          <a:endParaRPr lang="nb-NO"/>
        </a:p>
      </dgm:t>
    </dgm:pt>
    <dgm:pt modelId="{79F28923-738C-4557-A94C-B6DF7B7F6919}" type="pres">
      <dgm:prSet presAssocID="{A6801502-3D35-4E02-BA91-7A8CEAF695F4}" presName="hierRoot2" presStyleCnt="0">
        <dgm:presLayoutVars>
          <dgm:hierBranch val="init"/>
        </dgm:presLayoutVars>
      </dgm:prSet>
      <dgm:spPr/>
    </dgm:pt>
    <dgm:pt modelId="{88A5BCBA-8E90-4C98-A992-F7127CC658BA}" type="pres">
      <dgm:prSet presAssocID="{A6801502-3D35-4E02-BA91-7A8CEAF695F4}" presName="rootComposite" presStyleCnt="0"/>
      <dgm:spPr/>
    </dgm:pt>
    <dgm:pt modelId="{9C58E3F1-3850-44A4-90D6-B4F1CBF9A4F6}" type="pres">
      <dgm:prSet presAssocID="{A6801502-3D35-4E02-BA91-7A8CEAF695F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DD14162-75FA-4678-B20A-B5CED249A5A2}" type="pres">
      <dgm:prSet presAssocID="{A6801502-3D35-4E02-BA91-7A8CEAF695F4}" presName="rootConnector" presStyleLbl="node3" presStyleIdx="1" presStyleCnt="2"/>
      <dgm:spPr/>
      <dgm:t>
        <a:bodyPr/>
        <a:lstStyle/>
        <a:p>
          <a:endParaRPr lang="nb-NO"/>
        </a:p>
      </dgm:t>
    </dgm:pt>
    <dgm:pt modelId="{99A74EF9-89C6-4EE5-884A-91AA88CCB5D5}" type="pres">
      <dgm:prSet presAssocID="{A6801502-3D35-4E02-BA91-7A8CEAF695F4}" presName="hierChild4" presStyleCnt="0"/>
      <dgm:spPr/>
    </dgm:pt>
    <dgm:pt modelId="{E217FA5C-32B9-4414-A599-14DEA20C0CF0}" type="pres">
      <dgm:prSet presAssocID="{A6801502-3D35-4E02-BA91-7A8CEAF695F4}" presName="hierChild5" presStyleCnt="0"/>
      <dgm:spPr/>
    </dgm:pt>
    <dgm:pt modelId="{36DC2D95-1C10-4DD8-B7BE-3B77FDD584B5}" type="pres">
      <dgm:prSet presAssocID="{C82CF23E-3963-437E-938C-28CCB71A674A}" presName="hierChild5" presStyleCnt="0"/>
      <dgm:spPr/>
    </dgm:pt>
    <dgm:pt modelId="{814ADCAB-5F20-401C-A5F8-3E1C91D48CF7}" type="pres">
      <dgm:prSet presAssocID="{336C685A-44B2-46CD-90C3-788CD47923A5}" presName="hierChild3" presStyleCnt="0"/>
      <dgm:spPr/>
    </dgm:pt>
    <dgm:pt modelId="{33C159F1-C037-49D8-986E-99D8F377A774}" type="pres">
      <dgm:prSet presAssocID="{ACD6F2C8-2EFA-4222-A0A7-0EB37D77D8D9}" presName="Name111" presStyleLbl="parChTrans1D2" presStyleIdx="3" presStyleCnt="4"/>
      <dgm:spPr/>
      <dgm:t>
        <a:bodyPr/>
        <a:lstStyle/>
        <a:p>
          <a:endParaRPr lang="nb-NO"/>
        </a:p>
      </dgm:t>
    </dgm:pt>
    <dgm:pt modelId="{C5804179-B263-4795-83BD-7F4268D03E52}" type="pres">
      <dgm:prSet presAssocID="{318E3A91-2F0D-4EE3-B9A7-A25C45D72103}" presName="hierRoot3" presStyleCnt="0">
        <dgm:presLayoutVars>
          <dgm:hierBranch val="init"/>
        </dgm:presLayoutVars>
      </dgm:prSet>
      <dgm:spPr/>
    </dgm:pt>
    <dgm:pt modelId="{60EB831B-99EE-4E58-B33D-325E30F1D148}" type="pres">
      <dgm:prSet presAssocID="{318E3A91-2F0D-4EE3-B9A7-A25C45D72103}" presName="rootComposite3" presStyleCnt="0"/>
      <dgm:spPr/>
    </dgm:pt>
    <dgm:pt modelId="{54099A11-9F71-416C-B39E-AF7DE606C574}" type="pres">
      <dgm:prSet presAssocID="{318E3A91-2F0D-4EE3-B9A7-A25C45D7210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1D94BD8-5A4D-4B3B-BE08-D13654C24785}" type="pres">
      <dgm:prSet presAssocID="{318E3A91-2F0D-4EE3-B9A7-A25C45D72103}" presName="rootConnector3" presStyleLbl="asst1" presStyleIdx="0" presStyleCnt="1"/>
      <dgm:spPr/>
      <dgm:t>
        <a:bodyPr/>
        <a:lstStyle/>
        <a:p>
          <a:endParaRPr lang="nb-NO"/>
        </a:p>
      </dgm:t>
    </dgm:pt>
    <dgm:pt modelId="{396AEA4A-3897-4EEF-AA82-25CE5081EB4F}" type="pres">
      <dgm:prSet presAssocID="{318E3A91-2F0D-4EE3-B9A7-A25C45D72103}" presName="hierChild6" presStyleCnt="0"/>
      <dgm:spPr/>
    </dgm:pt>
    <dgm:pt modelId="{D0A6402B-6A58-49A5-9B0E-9A0286AA6C2A}" type="pres">
      <dgm:prSet presAssocID="{318E3A91-2F0D-4EE3-B9A7-A25C45D72103}" presName="hierChild7" presStyleCnt="0"/>
      <dgm:spPr/>
    </dgm:pt>
  </dgm:ptLst>
  <dgm:cxnLst>
    <dgm:cxn modelId="{404874EA-571C-4C9C-A70F-1C81E530A787}" type="presOf" srcId="{A77A80AE-667E-4397-8174-B794CE838706}" destId="{451CB84F-6C11-49CB-88F3-FEF2C718CFB3}" srcOrd="0" destOrd="0" presId="urn:microsoft.com/office/officeart/2005/8/layout/orgChart1"/>
    <dgm:cxn modelId="{B926ACE7-416E-4163-956D-7610D23E7A8F}" type="presOf" srcId="{CC1089E5-5FD6-4E14-A4B8-1BE85B6B6C9C}" destId="{5EF3CC5E-46A9-429A-9B40-70C5991BC739}" srcOrd="0" destOrd="0" presId="urn:microsoft.com/office/officeart/2005/8/layout/orgChart1"/>
    <dgm:cxn modelId="{EA0BDCF9-22FA-4DFE-BC44-472C0CFB2C20}" type="presOf" srcId="{61A4260E-0DC7-4B78-8396-49AFA7424EAC}" destId="{3902A549-FB7D-4F0F-97FE-4256CE682CBD}" srcOrd="1" destOrd="0" presId="urn:microsoft.com/office/officeart/2005/8/layout/orgChart1"/>
    <dgm:cxn modelId="{C907F140-BAD1-4D3B-AC18-36727E36C07A}" type="presOf" srcId="{336C685A-44B2-46CD-90C3-788CD47923A5}" destId="{9C077FF6-6958-47FE-A55D-4D2F5D17FC37}" srcOrd="0" destOrd="0" presId="urn:microsoft.com/office/officeart/2005/8/layout/orgChart1"/>
    <dgm:cxn modelId="{0D1F189F-3243-4C8B-8823-CCD1AF93CE28}" type="presOf" srcId="{C82CF23E-3963-437E-938C-28CCB71A674A}" destId="{661DE6A1-78FB-4B36-AEA6-902FAE93EC06}" srcOrd="1" destOrd="0" presId="urn:microsoft.com/office/officeart/2005/8/layout/orgChart1"/>
    <dgm:cxn modelId="{54CF127B-E032-4519-A202-811B0B0D6790}" type="presOf" srcId="{A2982E1C-7588-41CF-B32F-5AB421EECDD9}" destId="{74D4B2DA-1DA3-4209-90A9-FB4E8ADA7293}" srcOrd="0" destOrd="0" presId="urn:microsoft.com/office/officeart/2005/8/layout/orgChart1"/>
    <dgm:cxn modelId="{6B230A98-E458-41E1-835C-A3185FC492BF}" srcId="{336C685A-44B2-46CD-90C3-788CD47923A5}" destId="{61A4260E-0DC7-4B78-8396-49AFA7424EAC}" srcOrd="2" destOrd="0" parTransId="{A77A80AE-667E-4397-8174-B794CE838706}" sibTransId="{E6B8424D-34CC-4B19-B249-C3D14FA1EAAA}"/>
    <dgm:cxn modelId="{033A48B7-3E98-4841-BA1A-54091A63D234}" type="presOf" srcId="{318E3A91-2F0D-4EE3-B9A7-A25C45D72103}" destId="{54099A11-9F71-416C-B39E-AF7DE606C574}" srcOrd="0" destOrd="0" presId="urn:microsoft.com/office/officeart/2005/8/layout/orgChart1"/>
    <dgm:cxn modelId="{08E9CE73-1399-41F5-9F81-C84AA579B615}" srcId="{336C685A-44B2-46CD-90C3-788CD47923A5}" destId="{C82CF23E-3963-437E-938C-28CCB71A674A}" srcOrd="3" destOrd="0" parTransId="{CC1089E5-5FD6-4E14-A4B8-1BE85B6B6C9C}" sibTransId="{6A78AAB1-D3D2-4B21-A8A0-A3BCD7C28AB5}"/>
    <dgm:cxn modelId="{B5F7A302-B8AF-4C49-AA8A-39A3D3FAA887}" srcId="{336C685A-44B2-46CD-90C3-788CD47923A5}" destId="{A2982E1C-7588-41CF-B32F-5AB421EECDD9}" srcOrd="1" destOrd="0" parTransId="{D4E296C0-3C7F-46CF-A237-C9CBAFEEB9BF}" sibTransId="{478D1CC4-F380-4916-A3BF-3712BB97334E}"/>
    <dgm:cxn modelId="{189D766A-13B6-4ACA-9543-472096DFC39F}" srcId="{C82CF23E-3963-437E-938C-28CCB71A674A}" destId="{A6801502-3D35-4E02-BA91-7A8CEAF695F4}" srcOrd="1" destOrd="0" parTransId="{299E0047-343A-43C8-8CDD-98FC8FED46B0}" sibTransId="{C7FD1740-8DF4-46BB-8014-F2B1A638D1DB}"/>
    <dgm:cxn modelId="{D23E9D92-4064-466A-9BFB-6F123281674C}" type="presOf" srcId="{45886664-0E47-42EB-A37D-4CC1EE868349}" destId="{4D44B9EB-4E2E-4D7C-9CB4-7C85B7648630}" srcOrd="0" destOrd="0" presId="urn:microsoft.com/office/officeart/2005/8/layout/orgChart1"/>
    <dgm:cxn modelId="{C2ED1C4D-2CEE-475B-AB22-3F2EDA0EDC01}" srcId="{336C685A-44B2-46CD-90C3-788CD47923A5}" destId="{318E3A91-2F0D-4EE3-B9A7-A25C45D72103}" srcOrd="0" destOrd="0" parTransId="{ACD6F2C8-2EFA-4222-A0A7-0EB37D77D8D9}" sibTransId="{28F3F1A1-CCDE-4756-BFA3-A7F92D405D57}"/>
    <dgm:cxn modelId="{50F9F89C-E436-42E9-B67D-CD073B8835B0}" type="presOf" srcId="{F2219ADB-FE3A-4638-BBA0-D3C6D490812B}" destId="{71F025F9-5B8F-45B7-9F6E-6066F839DC0B}" srcOrd="0" destOrd="0" presId="urn:microsoft.com/office/officeart/2005/8/layout/orgChart1"/>
    <dgm:cxn modelId="{EE2F673D-7199-4274-AFD9-89C1B4CCA21E}" srcId="{C82CF23E-3963-437E-938C-28CCB71A674A}" destId="{45886664-0E47-42EB-A37D-4CC1EE868349}" srcOrd="0" destOrd="0" parTransId="{F2219ADB-FE3A-4638-BBA0-D3C6D490812B}" sibTransId="{5FEF7F7D-265E-4941-8D15-5DA21F4BB9E4}"/>
    <dgm:cxn modelId="{F397E461-ECCD-44E2-90EF-9B3A580DA9AF}" type="presOf" srcId="{336C685A-44B2-46CD-90C3-788CD47923A5}" destId="{D454C4AD-B4FF-4975-A0D7-75E7C3828512}" srcOrd="1" destOrd="0" presId="urn:microsoft.com/office/officeart/2005/8/layout/orgChart1"/>
    <dgm:cxn modelId="{DFDCE0EA-E507-4FE4-A87B-1453E64A3177}" type="presOf" srcId="{A2982E1C-7588-41CF-B32F-5AB421EECDD9}" destId="{14E83F39-BD2A-4F83-8FC1-4A9DE139BA36}" srcOrd="1" destOrd="0" presId="urn:microsoft.com/office/officeart/2005/8/layout/orgChart1"/>
    <dgm:cxn modelId="{7782E263-92FD-42E3-AABA-B085DCA87B9C}" type="presOf" srcId="{318E3A91-2F0D-4EE3-B9A7-A25C45D72103}" destId="{91D94BD8-5A4D-4B3B-BE08-D13654C24785}" srcOrd="1" destOrd="0" presId="urn:microsoft.com/office/officeart/2005/8/layout/orgChart1"/>
    <dgm:cxn modelId="{400D5626-F6FE-47BE-90AA-08A29FF9DCB2}" type="presOf" srcId="{A6801502-3D35-4E02-BA91-7A8CEAF695F4}" destId="{FDD14162-75FA-4678-B20A-B5CED249A5A2}" srcOrd="1" destOrd="0" presId="urn:microsoft.com/office/officeart/2005/8/layout/orgChart1"/>
    <dgm:cxn modelId="{397EB7F0-4A14-467C-86D4-5CACB6695BDD}" type="presOf" srcId="{45886664-0E47-42EB-A37D-4CC1EE868349}" destId="{BBFA8788-5CA6-4A17-8EAF-BE06C5A32865}" srcOrd="1" destOrd="0" presId="urn:microsoft.com/office/officeart/2005/8/layout/orgChart1"/>
    <dgm:cxn modelId="{E670B5B6-9B64-4935-88D1-487C5DDE4B17}" type="presOf" srcId="{A6801502-3D35-4E02-BA91-7A8CEAF695F4}" destId="{9C58E3F1-3850-44A4-90D6-B4F1CBF9A4F6}" srcOrd="0" destOrd="0" presId="urn:microsoft.com/office/officeart/2005/8/layout/orgChart1"/>
    <dgm:cxn modelId="{1FC0439A-6199-48E0-BC15-155C8B364BC2}" type="presOf" srcId="{D4E296C0-3C7F-46CF-A237-C9CBAFEEB9BF}" destId="{122F1DEC-BF12-4FF7-BD2C-7CFA9A0538B3}" srcOrd="0" destOrd="0" presId="urn:microsoft.com/office/officeart/2005/8/layout/orgChart1"/>
    <dgm:cxn modelId="{CA740D1E-B823-4DA7-93A3-599CBC2F0C19}" srcId="{0BBD616B-B44B-4270-BF04-4CD7E4C0E51D}" destId="{336C685A-44B2-46CD-90C3-788CD47923A5}" srcOrd="0" destOrd="0" parTransId="{DCA14295-C111-463C-B64A-175D41BC86E7}" sibTransId="{9FB68FD5-4BCD-4D16-9589-FC66E87CF9E8}"/>
    <dgm:cxn modelId="{173D0A56-D8FE-4D54-B18F-1BCDFE9908BD}" type="presOf" srcId="{0BBD616B-B44B-4270-BF04-4CD7E4C0E51D}" destId="{93D30E38-898A-4996-88B4-A76B0674E3AA}" srcOrd="0" destOrd="0" presId="urn:microsoft.com/office/officeart/2005/8/layout/orgChart1"/>
    <dgm:cxn modelId="{C0453FAE-29BA-4E52-A1F9-7AFA01A6AE26}" type="presOf" srcId="{ACD6F2C8-2EFA-4222-A0A7-0EB37D77D8D9}" destId="{33C159F1-C037-49D8-986E-99D8F377A774}" srcOrd="0" destOrd="0" presId="urn:microsoft.com/office/officeart/2005/8/layout/orgChart1"/>
    <dgm:cxn modelId="{04781EE8-C8CB-48A3-A013-E430D3E6545A}" type="presOf" srcId="{61A4260E-0DC7-4B78-8396-49AFA7424EAC}" destId="{E2E455DF-F6FB-4D25-8D6B-2CBB85BF8D7D}" srcOrd="0" destOrd="0" presId="urn:microsoft.com/office/officeart/2005/8/layout/orgChart1"/>
    <dgm:cxn modelId="{B7FA7C35-DE92-45B4-8318-3AA1406FF59E}" type="presOf" srcId="{299E0047-343A-43C8-8CDD-98FC8FED46B0}" destId="{ED09BF16-D41F-47B7-B1B4-C6F12E969D8A}" srcOrd="0" destOrd="0" presId="urn:microsoft.com/office/officeart/2005/8/layout/orgChart1"/>
    <dgm:cxn modelId="{87ABF8D8-11DD-4E0E-950C-BF35C285A66E}" type="presOf" srcId="{C82CF23E-3963-437E-938C-28CCB71A674A}" destId="{B63A7521-9956-4A2B-9C80-D53AF31B95DA}" srcOrd="0" destOrd="0" presId="urn:microsoft.com/office/officeart/2005/8/layout/orgChart1"/>
    <dgm:cxn modelId="{33FECE69-A774-4ED1-85B5-C0EC19B27B6F}" type="presParOf" srcId="{93D30E38-898A-4996-88B4-A76B0674E3AA}" destId="{71F7202F-BDD7-41D9-8811-744763759284}" srcOrd="0" destOrd="0" presId="urn:microsoft.com/office/officeart/2005/8/layout/orgChart1"/>
    <dgm:cxn modelId="{17DDD2C7-A89D-41D0-BD1A-FC6DB76CBBEA}" type="presParOf" srcId="{71F7202F-BDD7-41D9-8811-744763759284}" destId="{6D428F45-9C53-4B3E-94DF-5F73F4EF8B4C}" srcOrd="0" destOrd="0" presId="urn:microsoft.com/office/officeart/2005/8/layout/orgChart1"/>
    <dgm:cxn modelId="{09F01AD9-93BF-467B-8002-45CB9E986BAF}" type="presParOf" srcId="{6D428F45-9C53-4B3E-94DF-5F73F4EF8B4C}" destId="{9C077FF6-6958-47FE-A55D-4D2F5D17FC37}" srcOrd="0" destOrd="0" presId="urn:microsoft.com/office/officeart/2005/8/layout/orgChart1"/>
    <dgm:cxn modelId="{CDB8028B-5D5C-4CF2-BADF-E6303B96A178}" type="presParOf" srcId="{6D428F45-9C53-4B3E-94DF-5F73F4EF8B4C}" destId="{D454C4AD-B4FF-4975-A0D7-75E7C3828512}" srcOrd="1" destOrd="0" presId="urn:microsoft.com/office/officeart/2005/8/layout/orgChart1"/>
    <dgm:cxn modelId="{A41C665C-EE4A-4D41-9222-4EFF8112B36F}" type="presParOf" srcId="{71F7202F-BDD7-41D9-8811-744763759284}" destId="{A25BDF40-58C6-4E1C-BD2E-E063B3CCB963}" srcOrd="1" destOrd="0" presId="urn:microsoft.com/office/officeart/2005/8/layout/orgChart1"/>
    <dgm:cxn modelId="{1A64DB21-CE08-460F-9B61-D289E6DA9ADD}" type="presParOf" srcId="{A25BDF40-58C6-4E1C-BD2E-E063B3CCB963}" destId="{122F1DEC-BF12-4FF7-BD2C-7CFA9A0538B3}" srcOrd="0" destOrd="0" presId="urn:microsoft.com/office/officeart/2005/8/layout/orgChart1"/>
    <dgm:cxn modelId="{9880D9B8-D247-4E4F-A40F-1AEE85980B2C}" type="presParOf" srcId="{A25BDF40-58C6-4E1C-BD2E-E063B3CCB963}" destId="{8A01C19C-37F8-46AA-8394-8F700264BD54}" srcOrd="1" destOrd="0" presId="urn:microsoft.com/office/officeart/2005/8/layout/orgChart1"/>
    <dgm:cxn modelId="{7FEBD638-084A-4FAE-990A-F0739DB02349}" type="presParOf" srcId="{8A01C19C-37F8-46AA-8394-8F700264BD54}" destId="{4AF69CCD-D78E-45FD-AA90-9BA102F22CB2}" srcOrd="0" destOrd="0" presId="urn:microsoft.com/office/officeart/2005/8/layout/orgChart1"/>
    <dgm:cxn modelId="{D095DCB5-D3E6-4588-989A-FAC699CB454E}" type="presParOf" srcId="{4AF69CCD-D78E-45FD-AA90-9BA102F22CB2}" destId="{74D4B2DA-1DA3-4209-90A9-FB4E8ADA7293}" srcOrd="0" destOrd="0" presId="urn:microsoft.com/office/officeart/2005/8/layout/orgChart1"/>
    <dgm:cxn modelId="{BF3C24CA-32A7-4D95-B230-A6FDEF771B06}" type="presParOf" srcId="{4AF69CCD-D78E-45FD-AA90-9BA102F22CB2}" destId="{14E83F39-BD2A-4F83-8FC1-4A9DE139BA36}" srcOrd="1" destOrd="0" presId="urn:microsoft.com/office/officeart/2005/8/layout/orgChart1"/>
    <dgm:cxn modelId="{AD7AD2B0-933B-46D7-BA9B-E09F492ED175}" type="presParOf" srcId="{8A01C19C-37F8-46AA-8394-8F700264BD54}" destId="{BD348FB4-D6C4-4DBF-B5E1-C29111591D69}" srcOrd="1" destOrd="0" presId="urn:microsoft.com/office/officeart/2005/8/layout/orgChart1"/>
    <dgm:cxn modelId="{BA2F9282-9B70-4D62-AFC1-11482A75B552}" type="presParOf" srcId="{8A01C19C-37F8-46AA-8394-8F700264BD54}" destId="{6B3B078F-2EA3-415E-B7B5-6429594A7416}" srcOrd="2" destOrd="0" presId="urn:microsoft.com/office/officeart/2005/8/layout/orgChart1"/>
    <dgm:cxn modelId="{D5E1B986-A0BA-45FB-A091-ABC1168987E1}" type="presParOf" srcId="{A25BDF40-58C6-4E1C-BD2E-E063B3CCB963}" destId="{451CB84F-6C11-49CB-88F3-FEF2C718CFB3}" srcOrd="2" destOrd="0" presId="urn:microsoft.com/office/officeart/2005/8/layout/orgChart1"/>
    <dgm:cxn modelId="{8E020106-8964-4D67-BC2D-94C3A3580F5C}" type="presParOf" srcId="{A25BDF40-58C6-4E1C-BD2E-E063B3CCB963}" destId="{85764091-D000-4826-9234-EDE036819294}" srcOrd="3" destOrd="0" presId="urn:microsoft.com/office/officeart/2005/8/layout/orgChart1"/>
    <dgm:cxn modelId="{6430E6BE-ED7B-493B-BE27-ED41BFCF2C97}" type="presParOf" srcId="{85764091-D000-4826-9234-EDE036819294}" destId="{E30534DE-B706-44AB-A9E9-4A0C746DB41C}" srcOrd="0" destOrd="0" presId="urn:microsoft.com/office/officeart/2005/8/layout/orgChart1"/>
    <dgm:cxn modelId="{974B4318-4274-47F9-BACF-BF7648FF864C}" type="presParOf" srcId="{E30534DE-B706-44AB-A9E9-4A0C746DB41C}" destId="{E2E455DF-F6FB-4D25-8D6B-2CBB85BF8D7D}" srcOrd="0" destOrd="0" presId="urn:microsoft.com/office/officeart/2005/8/layout/orgChart1"/>
    <dgm:cxn modelId="{2A28A1B2-2FAD-4DDD-84D9-17B8C15814C0}" type="presParOf" srcId="{E30534DE-B706-44AB-A9E9-4A0C746DB41C}" destId="{3902A549-FB7D-4F0F-97FE-4256CE682CBD}" srcOrd="1" destOrd="0" presId="urn:microsoft.com/office/officeart/2005/8/layout/orgChart1"/>
    <dgm:cxn modelId="{D167721C-0B50-4755-AD18-2D0A061969DD}" type="presParOf" srcId="{85764091-D000-4826-9234-EDE036819294}" destId="{A5CB1905-A7CE-4E1D-AEC8-AE8520B6C1D6}" srcOrd="1" destOrd="0" presId="urn:microsoft.com/office/officeart/2005/8/layout/orgChart1"/>
    <dgm:cxn modelId="{4B9A1CB9-16AF-469D-8D0C-008B449CC25B}" type="presParOf" srcId="{85764091-D000-4826-9234-EDE036819294}" destId="{7AB7A282-BDAC-4974-B8A0-5C53EC28CFBA}" srcOrd="2" destOrd="0" presId="urn:microsoft.com/office/officeart/2005/8/layout/orgChart1"/>
    <dgm:cxn modelId="{7C1F0FD9-43D7-4B7E-87F0-A4CC96355E3C}" type="presParOf" srcId="{A25BDF40-58C6-4E1C-BD2E-E063B3CCB963}" destId="{5EF3CC5E-46A9-429A-9B40-70C5991BC739}" srcOrd="4" destOrd="0" presId="urn:microsoft.com/office/officeart/2005/8/layout/orgChart1"/>
    <dgm:cxn modelId="{E57E4384-C482-4669-AAF1-A8FD34634BD7}" type="presParOf" srcId="{A25BDF40-58C6-4E1C-BD2E-E063B3CCB963}" destId="{96999E28-960E-4373-A48B-6021B6933814}" srcOrd="5" destOrd="0" presId="urn:microsoft.com/office/officeart/2005/8/layout/orgChart1"/>
    <dgm:cxn modelId="{69A03385-AE92-4983-A457-AC0C37A67582}" type="presParOf" srcId="{96999E28-960E-4373-A48B-6021B6933814}" destId="{B0DAECE0-7A72-4FED-8934-A1E57B9A5695}" srcOrd="0" destOrd="0" presId="urn:microsoft.com/office/officeart/2005/8/layout/orgChart1"/>
    <dgm:cxn modelId="{9471A590-C6DC-4D58-BC36-79BEB37CDC7C}" type="presParOf" srcId="{B0DAECE0-7A72-4FED-8934-A1E57B9A5695}" destId="{B63A7521-9956-4A2B-9C80-D53AF31B95DA}" srcOrd="0" destOrd="0" presId="urn:microsoft.com/office/officeart/2005/8/layout/orgChart1"/>
    <dgm:cxn modelId="{FC5D6BA2-6ECB-475C-B888-E78CC303C743}" type="presParOf" srcId="{B0DAECE0-7A72-4FED-8934-A1E57B9A5695}" destId="{661DE6A1-78FB-4B36-AEA6-902FAE93EC06}" srcOrd="1" destOrd="0" presId="urn:microsoft.com/office/officeart/2005/8/layout/orgChart1"/>
    <dgm:cxn modelId="{35049904-A0D0-4383-9FAF-DA684B161420}" type="presParOf" srcId="{96999E28-960E-4373-A48B-6021B6933814}" destId="{E5C87D82-2FEB-40D0-9A14-441E523FCB67}" srcOrd="1" destOrd="0" presId="urn:microsoft.com/office/officeart/2005/8/layout/orgChart1"/>
    <dgm:cxn modelId="{F358B6F2-3D18-4F6D-AF97-9AC53D7C8716}" type="presParOf" srcId="{E5C87D82-2FEB-40D0-9A14-441E523FCB67}" destId="{71F025F9-5B8F-45B7-9F6E-6066F839DC0B}" srcOrd="0" destOrd="0" presId="urn:microsoft.com/office/officeart/2005/8/layout/orgChart1"/>
    <dgm:cxn modelId="{1074E3D8-3768-4190-A4A8-2008707C2AD2}" type="presParOf" srcId="{E5C87D82-2FEB-40D0-9A14-441E523FCB67}" destId="{42DB14D3-24AB-44EC-A6AE-D0BD23DD38E7}" srcOrd="1" destOrd="0" presId="urn:microsoft.com/office/officeart/2005/8/layout/orgChart1"/>
    <dgm:cxn modelId="{9ACF06AF-FAAF-404D-BC18-FFCEFA5A8D5D}" type="presParOf" srcId="{42DB14D3-24AB-44EC-A6AE-D0BD23DD38E7}" destId="{29E0F1CC-CC5B-4CE0-8E38-1631A7E206D9}" srcOrd="0" destOrd="0" presId="urn:microsoft.com/office/officeart/2005/8/layout/orgChart1"/>
    <dgm:cxn modelId="{A3D03B56-7FF1-4943-85F9-0A3EC1BA04ED}" type="presParOf" srcId="{29E0F1CC-CC5B-4CE0-8E38-1631A7E206D9}" destId="{4D44B9EB-4E2E-4D7C-9CB4-7C85B7648630}" srcOrd="0" destOrd="0" presId="urn:microsoft.com/office/officeart/2005/8/layout/orgChart1"/>
    <dgm:cxn modelId="{922772A3-CDCB-440B-AC48-F5D1E297DB34}" type="presParOf" srcId="{29E0F1CC-CC5B-4CE0-8E38-1631A7E206D9}" destId="{BBFA8788-5CA6-4A17-8EAF-BE06C5A32865}" srcOrd="1" destOrd="0" presId="urn:microsoft.com/office/officeart/2005/8/layout/orgChart1"/>
    <dgm:cxn modelId="{3E208AED-8202-4006-9BD9-2267B0EDD7FA}" type="presParOf" srcId="{42DB14D3-24AB-44EC-A6AE-D0BD23DD38E7}" destId="{74984209-64B2-4260-8B26-CE77DA566CFA}" srcOrd="1" destOrd="0" presId="urn:microsoft.com/office/officeart/2005/8/layout/orgChart1"/>
    <dgm:cxn modelId="{F6690983-CE3B-4374-A63F-FD8F5B7113A6}" type="presParOf" srcId="{42DB14D3-24AB-44EC-A6AE-D0BD23DD38E7}" destId="{01DF28F4-C79F-4F5F-8D9A-B1FF6DE36B3F}" srcOrd="2" destOrd="0" presId="urn:microsoft.com/office/officeart/2005/8/layout/orgChart1"/>
    <dgm:cxn modelId="{3833C0FD-F036-4E1C-AEBA-4B362903B633}" type="presParOf" srcId="{E5C87D82-2FEB-40D0-9A14-441E523FCB67}" destId="{ED09BF16-D41F-47B7-B1B4-C6F12E969D8A}" srcOrd="2" destOrd="0" presId="urn:microsoft.com/office/officeart/2005/8/layout/orgChart1"/>
    <dgm:cxn modelId="{C03141B7-9637-4912-8628-E9552CFE7C73}" type="presParOf" srcId="{E5C87D82-2FEB-40D0-9A14-441E523FCB67}" destId="{79F28923-738C-4557-A94C-B6DF7B7F6919}" srcOrd="3" destOrd="0" presId="urn:microsoft.com/office/officeart/2005/8/layout/orgChart1"/>
    <dgm:cxn modelId="{0C3E8BCB-0A2C-421A-AA1B-7130F9401A12}" type="presParOf" srcId="{79F28923-738C-4557-A94C-B6DF7B7F6919}" destId="{88A5BCBA-8E90-4C98-A992-F7127CC658BA}" srcOrd="0" destOrd="0" presId="urn:microsoft.com/office/officeart/2005/8/layout/orgChart1"/>
    <dgm:cxn modelId="{560F621D-335E-4AF4-B77A-475E7DE82EAD}" type="presParOf" srcId="{88A5BCBA-8E90-4C98-A992-F7127CC658BA}" destId="{9C58E3F1-3850-44A4-90D6-B4F1CBF9A4F6}" srcOrd="0" destOrd="0" presId="urn:microsoft.com/office/officeart/2005/8/layout/orgChart1"/>
    <dgm:cxn modelId="{7FD0F855-26B4-44F5-A577-3DE2DB9270E3}" type="presParOf" srcId="{88A5BCBA-8E90-4C98-A992-F7127CC658BA}" destId="{FDD14162-75FA-4678-B20A-B5CED249A5A2}" srcOrd="1" destOrd="0" presId="urn:microsoft.com/office/officeart/2005/8/layout/orgChart1"/>
    <dgm:cxn modelId="{31A34F5E-839D-47DA-845B-73D05726969F}" type="presParOf" srcId="{79F28923-738C-4557-A94C-B6DF7B7F6919}" destId="{99A74EF9-89C6-4EE5-884A-91AA88CCB5D5}" srcOrd="1" destOrd="0" presId="urn:microsoft.com/office/officeart/2005/8/layout/orgChart1"/>
    <dgm:cxn modelId="{9EADB98A-51D9-4788-83A4-CD8B5C5B9768}" type="presParOf" srcId="{79F28923-738C-4557-A94C-B6DF7B7F6919}" destId="{E217FA5C-32B9-4414-A599-14DEA20C0CF0}" srcOrd="2" destOrd="0" presId="urn:microsoft.com/office/officeart/2005/8/layout/orgChart1"/>
    <dgm:cxn modelId="{0E9BAA96-9659-45F3-8827-715216E14BC9}" type="presParOf" srcId="{96999E28-960E-4373-A48B-6021B6933814}" destId="{36DC2D95-1C10-4DD8-B7BE-3B77FDD584B5}" srcOrd="2" destOrd="0" presId="urn:microsoft.com/office/officeart/2005/8/layout/orgChart1"/>
    <dgm:cxn modelId="{4AE3ED68-7D3E-4A45-8C94-B4B4C2082132}" type="presParOf" srcId="{71F7202F-BDD7-41D9-8811-744763759284}" destId="{814ADCAB-5F20-401C-A5F8-3E1C91D48CF7}" srcOrd="2" destOrd="0" presId="urn:microsoft.com/office/officeart/2005/8/layout/orgChart1"/>
    <dgm:cxn modelId="{C7AA573A-3999-4955-95BA-67D2F036ADDD}" type="presParOf" srcId="{814ADCAB-5F20-401C-A5F8-3E1C91D48CF7}" destId="{33C159F1-C037-49D8-986E-99D8F377A774}" srcOrd="0" destOrd="0" presId="urn:microsoft.com/office/officeart/2005/8/layout/orgChart1"/>
    <dgm:cxn modelId="{6FEECB7E-A80C-4879-8062-8F241E779C5F}" type="presParOf" srcId="{814ADCAB-5F20-401C-A5F8-3E1C91D48CF7}" destId="{C5804179-B263-4795-83BD-7F4268D03E52}" srcOrd="1" destOrd="0" presId="urn:microsoft.com/office/officeart/2005/8/layout/orgChart1"/>
    <dgm:cxn modelId="{797F4B8D-DE18-43FF-9287-ACE1720EF63F}" type="presParOf" srcId="{C5804179-B263-4795-83BD-7F4268D03E52}" destId="{60EB831B-99EE-4E58-B33D-325E30F1D148}" srcOrd="0" destOrd="0" presId="urn:microsoft.com/office/officeart/2005/8/layout/orgChart1"/>
    <dgm:cxn modelId="{641FBC7D-B0C3-4684-B009-AE96E4AEF588}" type="presParOf" srcId="{60EB831B-99EE-4E58-B33D-325E30F1D148}" destId="{54099A11-9F71-416C-B39E-AF7DE606C574}" srcOrd="0" destOrd="0" presId="urn:microsoft.com/office/officeart/2005/8/layout/orgChart1"/>
    <dgm:cxn modelId="{339D158E-16CF-4F3B-A384-53668C9F14FC}" type="presParOf" srcId="{60EB831B-99EE-4E58-B33D-325E30F1D148}" destId="{91D94BD8-5A4D-4B3B-BE08-D13654C24785}" srcOrd="1" destOrd="0" presId="urn:microsoft.com/office/officeart/2005/8/layout/orgChart1"/>
    <dgm:cxn modelId="{095A4F7A-EB72-41DD-9EE7-D61966397359}" type="presParOf" srcId="{C5804179-B263-4795-83BD-7F4268D03E52}" destId="{396AEA4A-3897-4EEF-AA82-25CE5081EB4F}" srcOrd="1" destOrd="0" presId="urn:microsoft.com/office/officeart/2005/8/layout/orgChart1"/>
    <dgm:cxn modelId="{E57596D4-531E-40D9-96CB-22D93E7BE82D}" type="presParOf" srcId="{C5804179-B263-4795-83BD-7F4268D03E52}" destId="{D0A6402B-6A58-49A5-9B0E-9A0286AA6C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92ED61-5095-42C7-A371-582492D60B4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</dgm:pt>
    <dgm:pt modelId="{67A304D5-4FA8-488F-89C3-B8F2FF18D85A}">
      <dgm:prSet phldrT="[Tekst]"/>
      <dgm:spPr/>
      <dgm:t>
        <a:bodyPr/>
        <a:lstStyle/>
        <a:p>
          <a:r>
            <a:rPr lang="nb-NO"/>
            <a:t>Avtaleforvalting</a:t>
          </a:r>
        </a:p>
        <a:p>
          <a:endParaRPr lang="nb-NO"/>
        </a:p>
        <a:p>
          <a:endParaRPr lang="nb-NO"/>
        </a:p>
      </dgm:t>
    </dgm:pt>
    <dgm:pt modelId="{DE304AC7-F9F4-4C0C-9E54-F5758A78D0EE}" type="parTrans" cxnId="{DFD5649E-8328-407C-80A7-99489729E894}">
      <dgm:prSet/>
      <dgm:spPr/>
      <dgm:t>
        <a:bodyPr/>
        <a:lstStyle/>
        <a:p>
          <a:endParaRPr lang="nb-NO"/>
        </a:p>
      </dgm:t>
    </dgm:pt>
    <dgm:pt modelId="{274E6C47-3A5D-4B56-A001-35E17EDB8B69}" type="sibTrans" cxnId="{DFD5649E-8328-407C-80A7-99489729E894}">
      <dgm:prSet/>
      <dgm:spPr/>
      <dgm:t>
        <a:bodyPr/>
        <a:lstStyle/>
        <a:p>
          <a:endParaRPr lang="nb-NO"/>
        </a:p>
      </dgm:t>
    </dgm:pt>
    <dgm:pt modelId="{8A283B8C-8B32-4E96-BE03-C4541EEFE072}">
      <dgm:prSet phldrT="[Tekst]" phldr="1"/>
      <dgm:spPr/>
      <dgm:t>
        <a:bodyPr/>
        <a:lstStyle/>
        <a:p>
          <a:endParaRPr lang="nb-NO"/>
        </a:p>
      </dgm:t>
    </dgm:pt>
    <dgm:pt modelId="{2EC8461D-634A-40BC-A519-B17E469C5D20}" type="parTrans" cxnId="{F9D0C432-0D28-42CC-8C6D-669AA3EC5925}">
      <dgm:prSet/>
      <dgm:spPr/>
      <dgm:t>
        <a:bodyPr/>
        <a:lstStyle/>
        <a:p>
          <a:endParaRPr lang="nb-NO"/>
        </a:p>
      </dgm:t>
    </dgm:pt>
    <dgm:pt modelId="{E82B798D-8D9A-4945-AC44-0FFC10421F62}" type="sibTrans" cxnId="{F9D0C432-0D28-42CC-8C6D-669AA3EC5925}">
      <dgm:prSet/>
      <dgm:spPr/>
      <dgm:t>
        <a:bodyPr/>
        <a:lstStyle/>
        <a:p>
          <a:endParaRPr lang="nb-NO"/>
        </a:p>
      </dgm:t>
    </dgm:pt>
    <dgm:pt modelId="{0213AB5D-4D9B-40CF-8CBB-CF777531F928}">
      <dgm:prSet custT="1"/>
      <dgm:spPr>
        <a:solidFill>
          <a:srgbClr val="6CACE3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Gjennom-føre </a:t>
          </a:r>
          <a:r>
            <a:rPr lang="nb-NO" sz="1800" kern="1200" err="1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konkur-ranse</a:t>
          </a:r>
          <a:endParaRPr lang="nb-NO" sz="1800" kern="1200">
            <a:solidFill>
              <a:srgbClr val="000000"/>
            </a:solidFill>
            <a:latin typeface="Calibri" panose="020F0502020204030204"/>
            <a:ea typeface="+mn-ea"/>
            <a:cs typeface="+mn-cs"/>
          </a:endParaRPr>
        </a:p>
      </dgm:t>
    </dgm:pt>
    <dgm:pt modelId="{334C2ED9-69AE-4546-A039-D9D1DE189E8B}" type="parTrans" cxnId="{0DC36037-C575-4573-B960-3296771EC516}">
      <dgm:prSet/>
      <dgm:spPr/>
      <dgm:t>
        <a:bodyPr/>
        <a:lstStyle/>
        <a:p>
          <a:endParaRPr lang="nb-NO"/>
        </a:p>
      </dgm:t>
    </dgm:pt>
    <dgm:pt modelId="{03D59078-3876-4C9C-9FCB-F746CAE7723E}" type="sibTrans" cxnId="{0DC36037-C575-4573-B960-3296771EC516}">
      <dgm:prSet/>
      <dgm:spPr/>
      <dgm:t>
        <a:bodyPr/>
        <a:lstStyle/>
        <a:p>
          <a:endParaRPr lang="nb-NO"/>
        </a:p>
      </dgm:t>
    </dgm:pt>
    <dgm:pt modelId="{4EFBFEA3-3CF3-463E-A6E9-C646B5ED0C98}">
      <dgm:prSet custT="1"/>
      <dgm:spPr/>
      <dgm:t>
        <a:bodyPr/>
        <a:lstStyle/>
        <a:p>
          <a:r>
            <a:rPr lang="nb-NO" sz="1800"/>
            <a:t>Forberede </a:t>
          </a:r>
          <a:r>
            <a:rPr lang="nb-NO" sz="1800" err="1"/>
            <a:t>konkur-ranse</a:t>
          </a:r>
          <a:endParaRPr lang="nb-NO" sz="1800"/>
        </a:p>
      </dgm:t>
    </dgm:pt>
    <dgm:pt modelId="{2ADA54B1-9C57-472F-94A6-7D63B6492124}" type="parTrans" cxnId="{4E07646D-822C-4F3A-A9E8-0261FE1B40CC}">
      <dgm:prSet/>
      <dgm:spPr/>
      <dgm:t>
        <a:bodyPr/>
        <a:lstStyle/>
        <a:p>
          <a:endParaRPr lang="nb-NO"/>
        </a:p>
      </dgm:t>
    </dgm:pt>
    <dgm:pt modelId="{198B2B54-5D05-44EB-9DF7-D912B238A107}" type="sibTrans" cxnId="{4E07646D-822C-4F3A-A9E8-0261FE1B40CC}">
      <dgm:prSet/>
      <dgm:spPr/>
      <dgm:t>
        <a:bodyPr/>
        <a:lstStyle/>
        <a:p>
          <a:endParaRPr lang="nb-NO"/>
        </a:p>
      </dgm:t>
    </dgm:pt>
    <dgm:pt modelId="{034F395E-26EA-4CEA-BEBD-D5D6294E281C}">
      <dgm:prSet custT="1"/>
      <dgm:spPr>
        <a:solidFill>
          <a:srgbClr val="6CACE3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err="1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Imple-mentering</a:t>
          </a:r>
          <a:endParaRPr lang="nb-NO" sz="1800" kern="1200">
            <a:solidFill>
              <a:srgbClr val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4AC2F41-25DC-4B26-A5AC-9AF0B45408F4}" type="parTrans" cxnId="{E387CF2B-7F3B-4F75-B16E-0E02445FC5D6}">
      <dgm:prSet/>
      <dgm:spPr/>
      <dgm:t>
        <a:bodyPr/>
        <a:lstStyle/>
        <a:p>
          <a:endParaRPr lang="nb-NO"/>
        </a:p>
      </dgm:t>
    </dgm:pt>
    <dgm:pt modelId="{CF97EA78-7871-4B96-BD9D-309AB41D0833}" type="sibTrans" cxnId="{E387CF2B-7F3B-4F75-B16E-0E02445FC5D6}">
      <dgm:prSet/>
      <dgm:spPr/>
      <dgm:t>
        <a:bodyPr/>
        <a:lstStyle/>
        <a:p>
          <a:endParaRPr lang="nb-NO"/>
        </a:p>
      </dgm:t>
    </dgm:pt>
    <dgm:pt modelId="{785E6219-A319-4594-8B2C-C6E1CB0D7C2E}" type="pres">
      <dgm:prSet presAssocID="{E792ED61-5095-42C7-A371-582492D60B43}" presName="composite" presStyleCnt="0">
        <dgm:presLayoutVars>
          <dgm:chMax val="1"/>
          <dgm:dir/>
          <dgm:resizeHandles val="exact"/>
        </dgm:presLayoutVars>
      </dgm:prSet>
      <dgm:spPr/>
    </dgm:pt>
    <dgm:pt modelId="{02090818-CD60-472F-A75F-42D511DB5CBC}" type="pres">
      <dgm:prSet presAssocID="{E792ED61-5095-42C7-A371-582492D60B43}" presName="radial" presStyleCnt="0">
        <dgm:presLayoutVars>
          <dgm:animLvl val="ctr"/>
        </dgm:presLayoutVars>
      </dgm:prSet>
      <dgm:spPr/>
    </dgm:pt>
    <dgm:pt modelId="{30C6C04B-9FD7-4C75-92ED-94236541410C}" type="pres">
      <dgm:prSet presAssocID="{67A304D5-4FA8-488F-89C3-B8F2FF18D85A}" presName="centerShape" presStyleLbl="vennNode1" presStyleIdx="0" presStyleCnt="4" custLinFactNeighborX="-2406" custLinFactNeighborY="-9634"/>
      <dgm:spPr/>
      <dgm:t>
        <a:bodyPr/>
        <a:lstStyle/>
        <a:p>
          <a:endParaRPr lang="nb-NO"/>
        </a:p>
      </dgm:t>
    </dgm:pt>
    <dgm:pt modelId="{AB4D65FD-59DA-4659-9FC6-9B8E75B54F75}" type="pres">
      <dgm:prSet presAssocID="{0213AB5D-4D9B-40CF-8CBB-CF777531F928}" presName="node" presStyleLbl="vennNode1" presStyleIdx="1" presStyleCnt="4" custScaleX="106214" custRadScaleRad="95061" custRadScaleInc="100616">
        <dgm:presLayoutVars>
          <dgm:bulletEnabled val="1"/>
        </dgm:presLayoutVars>
      </dgm:prSet>
      <dgm:spPr>
        <a:xfrm>
          <a:off x="5969789" y="2600466"/>
          <a:ext cx="1320331" cy="1320331"/>
        </a:xfrm>
        <a:prstGeom prst="ellipse">
          <a:avLst/>
        </a:prstGeom>
      </dgm:spPr>
      <dgm:t>
        <a:bodyPr/>
        <a:lstStyle/>
        <a:p>
          <a:endParaRPr lang="nb-NO"/>
        </a:p>
      </dgm:t>
    </dgm:pt>
    <dgm:pt modelId="{E94ABAE9-B42F-432F-97D9-CF2642BAE84F}" type="pres">
      <dgm:prSet presAssocID="{4EFBFEA3-3CF3-463E-A6E9-C646B5ED0C98}" presName="node" presStyleLbl="vennNode1" presStyleIdx="2" presStyleCnt="4" custScaleX="116983" custScaleY="112507" custRadScaleRad="103240" custRadScaleInc="-4405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053C3DE-D409-4733-B6EA-5F9AE80AE008}" type="pres">
      <dgm:prSet presAssocID="{034F395E-26EA-4CEA-BEBD-D5D6294E281C}" presName="node" presStyleLbl="vennNode1" presStyleIdx="3" presStyleCnt="4" custScaleX="120147" custScaleY="110120" custRadScaleRad="84225" custRadScaleInc="-45679">
        <dgm:presLayoutVars>
          <dgm:bulletEnabled val="1"/>
        </dgm:presLayoutVars>
      </dgm:prSet>
      <dgm:spPr>
        <a:xfrm>
          <a:off x="4618308" y="2978618"/>
          <a:ext cx="1320331" cy="1320331"/>
        </a:xfrm>
        <a:prstGeom prst="ellipse">
          <a:avLst/>
        </a:prstGeom>
      </dgm:spPr>
      <dgm:t>
        <a:bodyPr/>
        <a:lstStyle/>
        <a:p>
          <a:endParaRPr lang="nb-NO"/>
        </a:p>
      </dgm:t>
    </dgm:pt>
  </dgm:ptLst>
  <dgm:cxnLst>
    <dgm:cxn modelId="{C176316C-45E4-41A0-A1A8-2D6BE83285CB}" type="presOf" srcId="{034F395E-26EA-4CEA-BEBD-D5D6294E281C}" destId="{E053C3DE-D409-4733-B6EA-5F9AE80AE008}" srcOrd="0" destOrd="0" presId="urn:microsoft.com/office/officeart/2005/8/layout/radial3"/>
    <dgm:cxn modelId="{3F221077-41B2-4530-89E6-688ED8F6E961}" type="presOf" srcId="{67A304D5-4FA8-488F-89C3-B8F2FF18D85A}" destId="{30C6C04B-9FD7-4C75-92ED-94236541410C}" srcOrd="0" destOrd="0" presId="urn:microsoft.com/office/officeart/2005/8/layout/radial3"/>
    <dgm:cxn modelId="{4E07646D-822C-4F3A-A9E8-0261FE1B40CC}" srcId="{67A304D5-4FA8-488F-89C3-B8F2FF18D85A}" destId="{4EFBFEA3-3CF3-463E-A6E9-C646B5ED0C98}" srcOrd="1" destOrd="0" parTransId="{2ADA54B1-9C57-472F-94A6-7D63B6492124}" sibTransId="{198B2B54-5D05-44EB-9DF7-D912B238A107}"/>
    <dgm:cxn modelId="{0DC36037-C575-4573-B960-3296771EC516}" srcId="{67A304D5-4FA8-488F-89C3-B8F2FF18D85A}" destId="{0213AB5D-4D9B-40CF-8CBB-CF777531F928}" srcOrd="0" destOrd="0" parTransId="{334C2ED9-69AE-4546-A039-D9D1DE189E8B}" sibTransId="{03D59078-3876-4C9C-9FCB-F746CAE7723E}"/>
    <dgm:cxn modelId="{FCBB2846-B9DA-4F9F-99E0-B8438F8E6935}" type="presOf" srcId="{4EFBFEA3-3CF3-463E-A6E9-C646B5ED0C98}" destId="{E94ABAE9-B42F-432F-97D9-CF2642BAE84F}" srcOrd="0" destOrd="0" presId="urn:microsoft.com/office/officeart/2005/8/layout/radial3"/>
    <dgm:cxn modelId="{DFD5649E-8328-407C-80A7-99489729E894}" srcId="{E792ED61-5095-42C7-A371-582492D60B43}" destId="{67A304D5-4FA8-488F-89C3-B8F2FF18D85A}" srcOrd="0" destOrd="0" parTransId="{DE304AC7-F9F4-4C0C-9E54-F5758A78D0EE}" sibTransId="{274E6C47-3A5D-4B56-A001-35E17EDB8B69}"/>
    <dgm:cxn modelId="{E387CF2B-7F3B-4F75-B16E-0E02445FC5D6}" srcId="{67A304D5-4FA8-488F-89C3-B8F2FF18D85A}" destId="{034F395E-26EA-4CEA-BEBD-D5D6294E281C}" srcOrd="2" destOrd="0" parTransId="{B4AC2F41-25DC-4B26-A5AC-9AF0B45408F4}" sibTransId="{CF97EA78-7871-4B96-BD9D-309AB41D0833}"/>
    <dgm:cxn modelId="{BBCE18BB-3669-4FD3-940E-21A3868F7CB1}" type="presOf" srcId="{E792ED61-5095-42C7-A371-582492D60B43}" destId="{785E6219-A319-4594-8B2C-C6E1CB0D7C2E}" srcOrd="0" destOrd="0" presId="urn:microsoft.com/office/officeart/2005/8/layout/radial3"/>
    <dgm:cxn modelId="{B003E78A-C89C-47FD-B647-0985EC670AD3}" type="presOf" srcId="{0213AB5D-4D9B-40CF-8CBB-CF777531F928}" destId="{AB4D65FD-59DA-4659-9FC6-9B8E75B54F75}" srcOrd="0" destOrd="0" presId="urn:microsoft.com/office/officeart/2005/8/layout/radial3"/>
    <dgm:cxn modelId="{F9D0C432-0D28-42CC-8C6D-669AA3EC5925}" srcId="{E792ED61-5095-42C7-A371-582492D60B43}" destId="{8A283B8C-8B32-4E96-BE03-C4541EEFE072}" srcOrd="1" destOrd="0" parTransId="{2EC8461D-634A-40BC-A519-B17E469C5D20}" sibTransId="{E82B798D-8D9A-4945-AC44-0FFC10421F62}"/>
    <dgm:cxn modelId="{F168D6D5-2250-4873-BD4B-6D2C912AAE9E}" type="presParOf" srcId="{785E6219-A319-4594-8B2C-C6E1CB0D7C2E}" destId="{02090818-CD60-472F-A75F-42D511DB5CBC}" srcOrd="0" destOrd="0" presId="urn:microsoft.com/office/officeart/2005/8/layout/radial3"/>
    <dgm:cxn modelId="{0F5397DF-5505-4A26-B8AE-C0454A687318}" type="presParOf" srcId="{02090818-CD60-472F-A75F-42D511DB5CBC}" destId="{30C6C04B-9FD7-4C75-92ED-94236541410C}" srcOrd="0" destOrd="0" presId="urn:microsoft.com/office/officeart/2005/8/layout/radial3"/>
    <dgm:cxn modelId="{0D22D8F9-771B-4169-B9E7-6F4B7FDA7219}" type="presParOf" srcId="{02090818-CD60-472F-A75F-42D511DB5CBC}" destId="{AB4D65FD-59DA-4659-9FC6-9B8E75B54F75}" srcOrd="1" destOrd="0" presId="urn:microsoft.com/office/officeart/2005/8/layout/radial3"/>
    <dgm:cxn modelId="{0185DA62-B37B-4588-A649-2055A2AF31C9}" type="presParOf" srcId="{02090818-CD60-472F-A75F-42D511DB5CBC}" destId="{E94ABAE9-B42F-432F-97D9-CF2642BAE84F}" srcOrd="2" destOrd="0" presId="urn:microsoft.com/office/officeart/2005/8/layout/radial3"/>
    <dgm:cxn modelId="{CDE87A06-02AC-4CEA-94D3-7DD0CE72027E}" type="presParOf" srcId="{02090818-CD60-472F-A75F-42D511DB5CBC}" destId="{E053C3DE-D409-4733-B6EA-5F9AE80AE008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DDF4C-F289-4EFC-9287-DB0FED850619}">
      <dsp:nvSpPr>
        <dsp:cNvPr id="0" name=""/>
        <dsp:cNvSpPr/>
      </dsp:nvSpPr>
      <dsp:spPr>
        <a:xfrm>
          <a:off x="2092422" y="1028"/>
          <a:ext cx="2937305" cy="1328496"/>
        </a:xfrm>
        <a:prstGeom prst="rect">
          <a:avLst/>
        </a:prstGeom>
        <a:solidFill>
          <a:srgbClr val="619BCE"/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600" kern="1200"/>
            <a:t>Ca. </a:t>
          </a:r>
          <a:r>
            <a:rPr lang="nb-NO" sz="3600" kern="1200">
              <a:latin typeface="Calibri"/>
            </a:rPr>
            <a:t>900</a:t>
          </a:r>
          <a:br>
            <a:rPr lang="nb-NO" sz="3600" kern="1200">
              <a:latin typeface="Calibri"/>
            </a:rPr>
          </a:br>
          <a:r>
            <a:rPr lang="nb-NO" sz="3600" kern="1200"/>
            <a:t>anskaffelser</a:t>
          </a:r>
        </a:p>
      </dsp:txBody>
      <dsp:txXfrm>
        <a:off x="2092422" y="1028"/>
        <a:ext cx="2937305" cy="1328496"/>
      </dsp:txXfrm>
    </dsp:sp>
    <dsp:sp modelId="{B431BDDB-1565-4712-843C-6499AB16A700}">
      <dsp:nvSpPr>
        <dsp:cNvPr id="0" name=""/>
        <dsp:cNvSpPr/>
      </dsp:nvSpPr>
      <dsp:spPr>
        <a:xfrm>
          <a:off x="645689" y="1028"/>
          <a:ext cx="1315211" cy="132849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755F9-A467-4FA0-B1FD-19186505E508}">
      <dsp:nvSpPr>
        <dsp:cNvPr id="0" name=""/>
        <dsp:cNvSpPr/>
      </dsp:nvSpPr>
      <dsp:spPr>
        <a:xfrm>
          <a:off x="645689" y="1548726"/>
          <a:ext cx="2937305" cy="1328496"/>
        </a:xfrm>
        <a:prstGeom prst="rect">
          <a:avLst/>
        </a:prstGeom>
        <a:solidFill>
          <a:srgbClr val="619BCE"/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600" kern="1200"/>
            <a:t>Anskaffelser til ca. </a:t>
          </a:r>
          <a:r>
            <a:rPr lang="nb-NO" sz="3600" kern="1200">
              <a:latin typeface="Calibri"/>
            </a:rPr>
            <a:t>24 </a:t>
          </a:r>
          <a:r>
            <a:rPr lang="nb-NO" sz="3600" kern="1200"/>
            <a:t>mrd.</a:t>
          </a:r>
        </a:p>
      </dsp:txBody>
      <dsp:txXfrm>
        <a:off x="645689" y="1548726"/>
        <a:ext cx="2937305" cy="1328496"/>
      </dsp:txXfrm>
    </dsp:sp>
    <dsp:sp modelId="{DA5BEFBB-1FDD-46A5-963F-E6819C635FE1}">
      <dsp:nvSpPr>
        <dsp:cNvPr id="0" name=""/>
        <dsp:cNvSpPr/>
      </dsp:nvSpPr>
      <dsp:spPr>
        <a:xfrm>
          <a:off x="3714516" y="1548726"/>
          <a:ext cx="1315211" cy="132849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A576C-EEA2-463A-BCBD-BECB6FC553BB}">
      <dsp:nvSpPr>
        <dsp:cNvPr id="0" name=""/>
        <dsp:cNvSpPr/>
      </dsp:nvSpPr>
      <dsp:spPr>
        <a:xfrm>
          <a:off x="2125456" y="3096425"/>
          <a:ext cx="2937305" cy="1328496"/>
        </a:xfrm>
        <a:prstGeom prst="rect">
          <a:avLst/>
        </a:prstGeom>
        <a:solidFill>
          <a:srgbClr val="619BCE"/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600" kern="1200"/>
            <a:t>14 kategorier</a:t>
          </a:r>
        </a:p>
      </dsp:txBody>
      <dsp:txXfrm>
        <a:off x="2125456" y="3096425"/>
        <a:ext cx="2937305" cy="1328496"/>
      </dsp:txXfrm>
    </dsp:sp>
    <dsp:sp modelId="{80C88FF1-3581-4C62-BD70-5CBD7413097C}">
      <dsp:nvSpPr>
        <dsp:cNvPr id="0" name=""/>
        <dsp:cNvSpPr/>
      </dsp:nvSpPr>
      <dsp:spPr>
        <a:xfrm>
          <a:off x="643285" y="3097453"/>
          <a:ext cx="1447350" cy="132849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DDF4C-F289-4EFC-9287-DB0FED850619}">
      <dsp:nvSpPr>
        <dsp:cNvPr id="0" name=""/>
        <dsp:cNvSpPr/>
      </dsp:nvSpPr>
      <dsp:spPr>
        <a:xfrm>
          <a:off x="1939862" y="814"/>
          <a:ext cx="2937589" cy="1328624"/>
        </a:xfrm>
        <a:prstGeom prst="rect">
          <a:avLst/>
        </a:prstGeom>
        <a:solidFill>
          <a:srgbClr val="619BCE"/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600" kern="1200">
              <a:latin typeface="Calibri"/>
            </a:rPr>
            <a:t>316</a:t>
          </a:r>
          <a:r>
            <a:rPr lang="nb-NO" sz="3600" kern="1200"/>
            <a:t> ansatte</a:t>
          </a:r>
        </a:p>
      </dsp:txBody>
      <dsp:txXfrm>
        <a:off x="1939862" y="814"/>
        <a:ext cx="2937589" cy="1328624"/>
      </dsp:txXfrm>
    </dsp:sp>
    <dsp:sp modelId="{B431BDDB-1565-4712-843C-6499AB16A700}">
      <dsp:nvSpPr>
        <dsp:cNvPr id="0" name=""/>
        <dsp:cNvSpPr/>
      </dsp:nvSpPr>
      <dsp:spPr>
        <a:xfrm>
          <a:off x="492989" y="814"/>
          <a:ext cx="1315338" cy="13286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755F9-A467-4FA0-B1FD-19186505E508}">
      <dsp:nvSpPr>
        <dsp:cNvPr id="0" name=""/>
        <dsp:cNvSpPr/>
      </dsp:nvSpPr>
      <dsp:spPr>
        <a:xfrm>
          <a:off x="492989" y="1548662"/>
          <a:ext cx="2937589" cy="1328624"/>
        </a:xfrm>
        <a:prstGeom prst="rect">
          <a:avLst/>
        </a:prstGeom>
        <a:solidFill>
          <a:srgbClr val="619BCE"/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600" kern="1200"/>
            <a:t>Ca. </a:t>
          </a:r>
          <a:r>
            <a:rPr lang="nb-NO" sz="3600" kern="1200">
              <a:latin typeface="Calibri"/>
            </a:rPr>
            <a:t>6000</a:t>
          </a:r>
          <a:r>
            <a:rPr lang="nb-NO" sz="3600" kern="1200"/>
            <a:t> avtaler</a:t>
          </a:r>
        </a:p>
      </dsp:txBody>
      <dsp:txXfrm>
        <a:off x="492989" y="1548662"/>
        <a:ext cx="2937589" cy="1328624"/>
      </dsp:txXfrm>
    </dsp:sp>
    <dsp:sp modelId="{DA5BEFBB-1FDD-46A5-963F-E6819C635FE1}">
      <dsp:nvSpPr>
        <dsp:cNvPr id="0" name=""/>
        <dsp:cNvSpPr/>
      </dsp:nvSpPr>
      <dsp:spPr>
        <a:xfrm>
          <a:off x="3562113" y="1548662"/>
          <a:ext cx="1315338" cy="132862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A576C-EEA2-463A-BCBD-BECB6FC553BB}">
      <dsp:nvSpPr>
        <dsp:cNvPr id="0" name=""/>
        <dsp:cNvSpPr/>
      </dsp:nvSpPr>
      <dsp:spPr>
        <a:xfrm>
          <a:off x="1939862" y="3096510"/>
          <a:ext cx="2937589" cy="1328624"/>
        </a:xfrm>
        <a:prstGeom prst="rect">
          <a:avLst/>
        </a:prstGeom>
        <a:solidFill>
          <a:srgbClr val="619BCE"/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600" kern="1200"/>
            <a:t>27 kontorsteder</a:t>
          </a:r>
        </a:p>
      </dsp:txBody>
      <dsp:txXfrm>
        <a:off x="1939862" y="3096510"/>
        <a:ext cx="2937589" cy="1328624"/>
      </dsp:txXfrm>
    </dsp:sp>
    <dsp:sp modelId="{80C88FF1-3581-4C62-BD70-5CBD7413097C}">
      <dsp:nvSpPr>
        <dsp:cNvPr id="0" name=""/>
        <dsp:cNvSpPr/>
      </dsp:nvSpPr>
      <dsp:spPr>
        <a:xfrm>
          <a:off x="492989" y="3096510"/>
          <a:ext cx="1315338" cy="132862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159F1-C037-49D8-986E-99D8F377A774}">
      <dsp:nvSpPr>
        <dsp:cNvPr id="0" name=""/>
        <dsp:cNvSpPr/>
      </dsp:nvSpPr>
      <dsp:spPr>
        <a:xfrm>
          <a:off x="5183505" y="645003"/>
          <a:ext cx="135016" cy="591501"/>
        </a:xfrm>
        <a:custGeom>
          <a:avLst/>
          <a:gdLst/>
          <a:ahLst/>
          <a:cxnLst/>
          <a:rect l="0" t="0" r="0" b="0"/>
          <a:pathLst>
            <a:path>
              <a:moveTo>
                <a:pt x="135016" y="0"/>
              </a:moveTo>
              <a:lnTo>
                <a:pt x="135016" y="591501"/>
              </a:lnTo>
              <a:lnTo>
                <a:pt x="0" y="591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9BF16-D41F-47B7-B1B4-C6F12E969D8A}">
      <dsp:nvSpPr>
        <dsp:cNvPr id="0" name=""/>
        <dsp:cNvSpPr/>
      </dsp:nvSpPr>
      <dsp:spPr>
        <a:xfrm>
          <a:off x="6360079" y="2470943"/>
          <a:ext cx="192880" cy="1504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471"/>
              </a:lnTo>
              <a:lnTo>
                <a:pt x="192880" y="15044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025F9-5B8F-45B7-9F6E-6066F839DC0B}">
      <dsp:nvSpPr>
        <dsp:cNvPr id="0" name=""/>
        <dsp:cNvSpPr/>
      </dsp:nvSpPr>
      <dsp:spPr>
        <a:xfrm>
          <a:off x="6360079" y="2470943"/>
          <a:ext cx="192880" cy="591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501"/>
              </a:lnTo>
              <a:lnTo>
                <a:pt x="192880" y="5915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3CC5E-46A9-429A-9B40-70C5991BC739}">
      <dsp:nvSpPr>
        <dsp:cNvPr id="0" name=""/>
        <dsp:cNvSpPr/>
      </dsp:nvSpPr>
      <dsp:spPr>
        <a:xfrm>
          <a:off x="5318522" y="645003"/>
          <a:ext cx="1555906" cy="1183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7986"/>
              </a:lnTo>
              <a:lnTo>
                <a:pt x="1555906" y="1047986"/>
              </a:lnTo>
              <a:lnTo>
                <a:pt x="1555906" y="11830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CB84F-6C11-49CB-88F3-FEF2C718CFB3}">
      <dsp:nvSpPr>
        <dsp:cNvPr id="0" name=""/>
        <dsp:cNvSpPr/>
      </dsp:nvSpPr>
      <dsp:spPr>
        <a:xfrm>
          <a:off x="5272802" y="645003"/>
          <a:ext cx="91440" cy="1183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30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1DEC-BF12-4FF7-BD2C-7CFA9A0538B3}">
      <dsp:nvSpPr>
        <dsp:cNvPr id="0" name=""/>
        <dsp:cNvSpPr/>
      </dsp:nvSpPr>
      <dsp:spPr>
        <a:xfrm>
          <a:off x="3762616" y="645003"/>
          <a:ext cx="1555906" cy="1183003"/>
        </a:xfrm>
        <a:custGeom>
          <a:avLst/>
          <a:gdLst/>
          <a:ahLst/>
          <a:cxnLst/>
          <a:rect l="0" t="0" r="0" b="0"/>
          <a:pathLst>
            <a:path>
              <a:moveTo>
                <a:pt x="1555906" y="0"/>
              </a:moveTo>
              <a:lnTo>
                <a:pt x="1555906" y="1047986"/>
              </a:lnTo>
              <a:lnTo>
                <a:pt x="0" y="1047986"/>
              </a:lnTo>
              <a:lnTo>
                <a:pt x="0" y="11830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77FF6-6958-47FE-A55D-4D2F5D17FC37}">
      <dsp:nvSpPr>
        <dsp:cNvPr id="0" name=""/>
        <dsp:cNvSpPr/>
      </dsp:nvSpPr>
      <dsp:spPr>
        <a:xfrm>
          <a:off x="4675585" y="2067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/>
            <a:t>AD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/>
            <a:t>Bente Hayes</a:t>
          </a:r>
        </a:p>
      </dsp:txBody>
      <dsp:txXfrm>
        <a:off x="4675585" y="2067"/>
        <a:ext cx="1285872" cy="642936"/>
      </dsp:txXfrm>
    </dsp:sp>
    <dsp:sp modelId="{74D4B2DA-1DA3-4209-90A9-FB4E8ADA7293}">
      <dsp:nvSpPr>
        <dsp:cNvPr id="0" name=""/>
        <dsp:cNvSpPr/>
      </dsp:nvSpPr>
      <dsp:spPr>
        <a:xfrm>
          <a:off x="3119679" y="1828006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/>
            <a:t>4 geografiske divisjoner</a:t>
          </a:r>
        </a:p>
      </dsp:txBody>
      <dsp:txXfrm>
        <a:off x="3119679" y="1828006"/>
        <a:ext cx="1285872" cy="642936"/>
      </dsp:txXfrm>
    </dsp:sp>
    <dsp:sp modelId="{E2E455DF-F6FB-4D25-8D6B-2CBB85BF8D7D}">
      <dsp:nvSpPr>
        <dsp:cNvPr id="0" name=""/>
        <dsp:cNvSpPr/>
      </dsp:nvSpPr>
      <dsp:spPr>
        <a:xfrm>
          <a:off x="4675585" y="1828006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/>
            <a:t>Divisjon legemidler</a:t>
          </a:r>
        </a:p>
      </dsp:txBody>
      <dsp:txXfrm>
        <a:off x="4675585" y="1828006"/>
        <a:ext cx="1285872" cy="642936"/>
      </dsp:txXfrm>
    </dsp:sp>
    <dsp:sp modelId="{B63A7521-9956-4A2B-9C80-D53AF31B95DA}">
      <dsp:nvSpPr>
        <dsp:cNvPr id="0" name=""/>
        <dsp:cNvSpPr/>
      </dsp:nvSpPr>
      <dsp:spPr>
        <a:xfrm>
          <a:off x="6231492" y="1828006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/>
            <a:t>Divisjon nasjonale tjenester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/>
            <a:t>Harald Johnsen</a:t>
          </a:r>
        </a:p>
      </dsp:txBody>
      <dsp:txXfrm>
        <a:off x="6231492" y="1828006"/>
        <a:ext cx="1285872" cy="642936"/>
      </dsp:txXfrm>
    </dsp:sp>
    <dsp:sp modelId="{4D44B9EB-4E2E-4D7C-9CB4-7C85B7648630}">
      <dsp:nvSpPr>
        <dsp:cNvPr id="0" name=""/>
        <dsp:cNvSpPr/>
      </dsp:nvSpPr>
      <dsp:spPr>
        <a:xfrm>
          <a:off x="6552960" y="2740976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/>
            <a:t>Avd for støttetjenester og </a:t>
          </a:r>
          <a:r>
            <a:rPr lang="nb-NO" sz="1300" kern="1200" err="1"/>
            <a:t>adm</a:t>
          </a:r>
          <a:r>
            <a:rPr lang="nb-NO" sz="1300" kern="1200"/>
            <a:t> kjøp</a:t>
          </a:r>
        </a:p>
      </dsp:txBody>
      <dsp:txXfrm>
        <a:off x="6552960" y="2740976"/>
        <a:ext cx="1285872" cy="642936"/>
      </dsp:txXfrm>
    </dsp:sp>
    <dsp:sp modelId="{9C58E3F1-3850-44A4-90D6-B4F1CBF9A4F6}">
      <dsp:nvSpPr>
        <dsp:cNvPr id="0" name=""/>
        <dsp:cNvSpPr/>
      </dsp:nvSpPr>
      <dsp:spPr>
        <a:xfrm>
          <a:off x="6552960" y="3653946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/>
            <a:t>Avd for medisinsk utstyr og IKT</a:t>
          </a:r>
        </a:p>
      </dsp:txBody>
      <dsp:txXfrm>
        <a:off x="6552960" y="3653946"/>
        <a:ext cx="1285872" cy="642936"/>
      </dsp:txXfrm>
    </dsp:sp>
    <dsp:sp modelId="{54099A11-9F71-416C-B39E-AF7DE606C574}">
      <dsp:nvSpPr>
        <dsp:cNvPr id="0" name=""/>
        <dsp:cNvSpPr/>
      </dsp:nvSpPr>
      <dsp:spPr>
        <a:xfrm>
          <a:off x="3897632" y="915037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/>
            <a:t>Stab</a:t>
          </a:r>
        </a:p>
      </dsp:txBody>
      <dsp:txXfrm>
        <a:off x="3897632" y="915037"/>
        <a:ext cx="1285872" cy="642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6C04B-9FD7-4C75-92ED-94236541410C}">
      <dsp:nvSpPr>
        <dsp:cNvPr id="0" name=""/>
        <dsp:cNvSpPr/>
      </dsp:nvSpPr>
      <dsp:spPr>
        <a:xfrm>
          <a:off x="1919719" y="984156"/>
          <a:ext cx="2932103" cy="29321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/>
            <a:t>Avtaleforvalting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400" kern="120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400" kern="1200"/>
        </a:p>
      </dsp:txBody>
      <dsp:txXfrm>
        <a:off x="2349116" y="1413553"/>
        <a:ext cx="2073309" cy="2073309"/>
      </dsp:txXfrm>
    </dsp:sp>
    <dsp:sp modelId="{AB4D65FD-59DA-4659-9FC6-9B8E75B54F75}">
      <dsp:nvSpPr>
        <dsp:cNvPr id="0" name=""/>
        <dsp:cNvSpPr/>
      </dsp:nvSpPr>
      <dsp:spPr>
        <a:xfrm>
          <a:off x="4257603" y="3011620"/>
          <a:ext cx="1557152" cy="1466051"/>
        </a:xfrm>
        <a:prstGeom prst="ellipse">
          <a:avLst/>
        </a:prstGeom>
        <a:solidFill>
          <a:srgbClr val="6CACE3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Gjennom-føre </a:t>
          </a:r>
          <a:r>
            <a:rPr lang="nb-NO" sz="1800" kern="1200" err="1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konkur-ranse</a:t>
          </a:r>
          <a:endParaRPr lang="nb-NO" sz="1800" kern="1200">
            <a:solidFill>
              <a:srgbClr val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485643" y="3226318"/>
        <a:ext cx="1101072" cy="1036655"/>
      </dsp:txXfrm>
    </dsp:sp>
    <dsp:sp modelId="{E94ABAE9-B42F-432F-97D9-CF2642BAE84F}">
      <dsp:nvSpPr>
        <dsp:cNvPr id="0" name=""/>
        <dsp:cNvSpPr/>
      </dsp:nvSpPr>
      <dsp:spPr>
        <a:xfrm>
          <a:off x="4434762" y="1227943"/>
          <a:ext cx="1715031" cy="16494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/>
            <a:t>Forberede </a:t>
          </a:r>
          <a:r>
            <a:rPr lang="nb-NO" sz="1800" kern="1200" err="1"/>
            <a:t>konkur-ranse</a:t>
          </a:r>
          <a:endParaRPr lang="nb-NO" sz="1800" kern="1200"/>
        </a:p>
      </dsp:txBody>
      <dsp:txXfrm>
        <a:off x="4685922" y="1469494"/>
        <a:ext cx="1212711" cy="1166308"/>
      </dsp:txXfrm>
    </dsp:sp>
    <dsp:sp modelId="{E053C3DE-D409-4733-B6EA-5F9AE80AE008}">
      <dsp:nvSpPr>
        <dsp:cNvPr id="0" name=""/>
        <dsp:cNvSpPr/>
      </dsp:nvSpPr>
      <dsp:spPr>
        <a:xfrm>
          <a:off x="2451652" y="3158992"/>
          <a:ext cx="1761416" cy="1614415"/>
        </a:xfrm>
        <a:prstGeom prst="ellipse">
          <a:avLst/>
        </a:prstGeom>
        <a:solidFill>
          <a:srgbClr val="6CACE3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err="1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Imple-mentering</a:t>
          </a:r>
          <a:endParaRPr lang="nb-NO" sz="1800" kern="1200">
            <a:solidFill>
              <a:srgbClr val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709605" y="3395418"/>
        <a:ext cx="1245510" cy="1141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AC576-88E1-4803-8AA9-25BE7FFF0D66}" type="datetimeFigureOut">
              <a:rPr lang="nb-NO" smtClean="0"/>
              <a:t>05.12.2023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DE752-C435-47D8-B4EA-11ADFF2CA7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467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Hovedkontoret vårt er i Vadsø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E752-C435-47D8-B4EA-11ADFF2CA74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427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ble grunnlagt i 2016 og de ansatte var tidligere ansatt i helseforetakene for å drive med anskaffelser +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E752-C435-47D8-B4EA-11ADFF2CA74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205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nb-NO" sz="1800">
                <a:effectLst/>
                <a:latin typeface="Calibri" panose="020F0502020204030204" pitchFamily="34" charset="0"/>
              </a:rPr>
              <a:t>Så er realiteten: mange prosesser i sving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nb-NO" sz="1800">
                <a:effectLst/>
                <a:latin typeface="Calibri" panose="020F0502020204030204" pitchFamily="34" charset="0"/>
              </a:rPr>
              <a:t>316 ansatte 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nb-NO" sz="1800">
                <a:effectLst/>
                <a:latin typeface="Calibri" panose="020F0502020204030204" pitchFamily="34" charset="0"/>
              </a:rPr>
              <a:t>"Det var i 2021 rundt 147 000 sysselsatte i spesialisthelsetjenesten, som hadde avtalt omtrent 132 000 årsverk (inkludert lange fravær). "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nb-NO" sz="1800">
                <a:effectLst/>
                <a:latin typeface="Calibri" panose="020F0502020204030204" pitchFamily="34" charset="0"/>
              </a:rPr>
              <a:t>Sykehusinnkjøp er i en omstillingsprosess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nb-NO" sz="1800">
                <a:effectLst/>
                <a:latin typeface="Calibri" panose="020F0502020204030204" pitchFamily="34" charset="0"/>
              </a:rPr>
              <a:t>Poenget: Behov for å effektivisere behandlingen av data. Bort fra manuell behandling i excel. Bruke tiden smartere.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E752-C435-47D8-B4EA-11ADFF2CA74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003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E752-C435-47D8-B4EA-11ADFF2CA74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538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Kan vi ikke heller legge til poengene våre her, og la sliden være som den er? Ida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E752-C435-47D8-B4EA-11ADFF2CA74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0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ea typeface="+mn-lt"/>
                <a:cs typeface="+mn-lt"/>
              </a:rPr>
              <a:t>TENS-apparater (smertelindring og muskeltrening)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ea typeface="+mn-lt"/>
                <a:cs typeface="+mn-lt"/>
              </a:rPr>
              <a:t>Biofeedback-apparater (</a:t>
            </a:r>
            <a:r>
              <a:rPr lang="nb-NO" err="1">
                <a:ea typeface="+mn-lt"/>
                <a:cs typeface="+mn-lt"/>
              </a:rPr>
              <a:t>bekkenbunnsplager</a:t>
            </a:r>
            <a:r>
              <a:rPr lang="nb-NO">
                <a:ea typeface="+mn-lt"/>
                <a:cs typeface="+mn-lt"/>
              </a:rPr>
              <a:t>/smerter og urin/anal inkontinens)</a:t>
            </a: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E752-C435-47D8-B4EA-11ADFF2CA747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40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cs typeface="Calibri"/>
              </a:rPr>
              <a:t>8 delkontrakter, parallell rammeavtale på 4 av delkontraktene. Har vært en økning med </a:t>
            </a:r>
            <a:r>
              <a:rPr lang="nb-NO" err="1">
                <a:cs typeface="Calibri"/>
              </a:rPr>
              <a:t>ca</a:t>
            </a:r>
            <a:r>
              <a:rPr lang="nb-NO">
                <a:cs typeface="Calibri"/>
              </a:rPr>
              <a:t> 10 mill. pr. år.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E752-C435-47D8-B4EA-11ADFF2CA747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7648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E752-C435-47D8-B4EA-11ADFF2CA747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8020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E752-C435-47D8-B4EA-11ADFF2CA747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89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svg"/><Relationship Id="rId4" Type="http://schemas.openxmlformats.org/officeDocument/2006/relationships/image" Target="../media/image24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svg"/><Relationship Id="rId4" Type="http://schemas.openxmlformats.org/officeDocument/2006/relationships/image" Target="../media/image24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svg"/><Relationship Id="rId4" Type="http://schemas.openxmlformats.org/officeDocument/2006/relationships/image" Target="../media/image24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svg"/><Relationship Id="rId4" Type="http://schemas.openxmlformats.org/officeDocument/2006/relationships/image" Target="../media/image24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svg"/><Relationship Id="rId4" Type="http://schemas.openxmlformats.org/officeDocument/2006/relationships/image" Target="../media/image24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2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2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24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2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24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sv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sv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24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sv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5A20D22-C7C0-4A37-5F31-81F996EC3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463" y="740885"/>
            <a:ext cx="4741633" cy="5592099"/>
          </a:xfrm>
          <a:prstGeom prst="rect">
            <a:avLst/>
          </a:prstGeom>
        </p:spPr>
      </p:pic>
      <p:pic>
        <p:nvPicPr>
          <p:cNvPr id="13" name="Bilde 7">
            <a:extLst>
              <a:ext uri="{FF2B5EF4-FFF2-40B4-BE49-F238E27FC236}">
                <a16:creationId xmlns:a16="http://schemas.microsoft.com/office/drawing/2014/main" id="{8DBB5681-3553-97E2-27A0-E6EC034DF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  <p:sp>
        <p:nvSpPr>
          <p:cNvPr id="15" name="Undertittel 2">
            <a:extLst>
              <a:ext uri="{FF2B5EF4-FFF2-40B4-BE49-F238E27FC236}">
                <a16:creationId xmlns:a16="http://schemas.microsoft.com/office/drawing/2014/main" id="{B77EA0C6-D0E9-EC9A-1AA1-06282231F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590465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6" name="Tittel 6">
            <a:extLst>
              <a:ext uri="{FF2B5EF4-FFF2-40B4-BE49-F238E27FC236}">
                <a16:creationId xmlns:a16="http://schemas.microsoft.com/office/drawing/2014/main" id="{BB7E0D26-9FC6-9396-50F3-E45343B1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590465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7" name="Bilde 7">
            <a:extLst>
              <a:ext uri="{FF2B5EF4-FFF2-40B4-BE49-F238E27FC236}">
                <a16:creationId xmlns:a16="http://schemas.microsoft.com/office/drawing/2014/main" id="{32E814E6-A2F3-7513-930F-3190C4A618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2304" y="3947486"/>
            <a:ext cx="2834341" cy="589805"/>
          </a:xfrm>
          <a:prstGeom prst="rect">
            <a:avLst/>
          </a:prstGeom>
        </p:spPr>
      </p:pic>
      <p:pic>
        <p:nvPicPr>
          <p:cNvPr id="18" name="Bilde 9">
            <a:extLst>
              <a:ext uri="{FF2B5EF4-FFF2-40B4-BE49-F238E27FC236}">
                <a16:creationId xmlns:a16="http://schemas.microsoft.com/office/drawing/2014/main" id="{17729DA7-A271-EC3B-B162-5971786F217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8694739" y="5229200"/>
            <a:ext cx="2834341" cy="58980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11484C6-8C49-2E91-F578-46C46A04F9C7}"/>
              </a:ext>
            </a:extLst>
          </p:cNvPr>
          <p:cNvSpPr txBox="1"/>
          <p:nvPr userDrawn="1"/>
        </p:nvSpPr>
        <p:spPr>
          <a:xfrm>
            <a:off x="8832304" y="4102230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</p:spTree>
    <p:extLst>
      <p:ext uri="{BB962C8B-B14F-4D97-AF65-F5344CB8AC3E}">
        <p14:creationId xmlns:p14="http://schemas.microsoft.com/office/powerpoint/2010/main" val="34870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2F2D85E-DA7B-EEC8-F1B3-E51B34E319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1697A-0076-FA23-7BAF-D31506984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7426" y="620689"/>
            <a:ext cx="4661297" cy="5544616"/>
          </a:xfrm>
          <a:prstGeom prst="rect">
            <a:avLst/>
          </a:prstGeom>
        </p:spPr>
      </p:pic>
      <p:sp>
        <p:nvSpPr>
          <p:cNvPr id="5" name="Undertittel 2">
            <a:extLst>
              <a:ext uri="{FF2B5EF4-FFF2-40B4-BE49-F238E27FC236}">
                <a16:creationId xmlns:a16="http://schemas.microsoft.com/office/drawing/2014/main" id="{C79AF75A-8B6B-6694-5E04-0BEB1F9EF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6120680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6" name="Tittel 6">
            <a:extLst>
              <a:ext uri="{FF2B5EF4-FFF2-40B4-BE49-F238E27FC236}">
                <a16:creationId xmlns:a16="http://schemas.microsoft.com/office/drawing/2014/main" id="{31816A47-84A7-20C4-6B54-780C0267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6120680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7">
            <a:extLst>
              <a:ext uri="{FF2B5EF4-FFF2-40B4-BE49-F238E27FC236}">
                <a16:creationId xmlns:a16="http://schemas.microsoft.com/office/drawing/2014/main" id="{368F6698-AB57-BAC9-4059-9C34490753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083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700809"/>
            <a:ext cx="5384800" cy="442535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700809"/>
            <a:ext cx="5384800" cy="442535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B5377-2212-4AA5-83B1-A069E16A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32653-6E52-C475-8DCC-EBE57A9D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D2631-1EE2-7FA6-B808-3A729DC1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93600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28802"/>
            <a:ext cx="5386917" cy="54607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628802"/>
            <a:ext cx="5389033" cy="54607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26DA9B-D589-694E-A187-D23B762C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482B-CACE-A848-B0D7-6BF903E57AFD}" type="datetime1">
              <a:rPr lang="nb-NO" smtClean="0"/>
              <a:t>05.12.2023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32998-6F46-91DE-008B-4E76C9B9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D119E-93BD-C7B8-5A0F-2A14510C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22369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143BE-1859-3ABB-208E-68763654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5B98-D5ED-E847-84F3-5B49EA59321F}" type="datetime1">
              <a:rPr lang="nb-NO" smtClean="0"/>
              <a:t>05.12.2023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FE6EA-83FE-82E7-FCAC-27A206D6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FC301-37D5-7CB6-EDF5-3F1303F1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0125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6">
            <a:extLst>
              <a:ext uri="{FF2B5EF4-FFF2-40B4-BE49-F238E27FC236}">
                <a16:creationId xmlns:a16="http://schemas.microsoft.com/office/drawing/2014/main" id="{389957EF-9157-F0A7-F467-CC75301312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48680"/>
            <a:ext cx="12192000" cy="63093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sette inn bilde.</a:t>
            </a:r>
          </a:p>
          <a:p>
            <a:r>
              <a:rPr lang="nb-NO"/>
              <a:t>Hvis man legger inn et mørkt bilde bør tittel settes til hvit.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3861048"/>
            <a:ext cx="10945216" cy="6480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AD292-7666-2208-105F-956297A158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52EE48-4EBD-994C-8436-2A77CD96198F}" type="datetime1">
              <a:rPr lang="nb-NO" smtClean="0"/>
              <a:t>05.12.2023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8BB8-821A-9714-2E85-FC303021D9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1DC11-746C-E2B4-3298-E03D7ECAFB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50903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78CF3-896A-DFD1-B09A-4BDDAF89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C39B-D9C4-3F4D-B1C8-A2F9300E2674}" type="datetime1">
              <a:rPr lang="nb-NO" smtClean="0"/>
              <a:t>05.12.2023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94ADC-BAB1-EF7C-BB43-A69C9BFC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ECD6F-273C-28B4-5B7B-EB47EFE9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98793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FD308962-EF7C-41FF-1093-A01E0BBFF6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48680"/>
            <a:ext cx="12192000" cy="63093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sette inn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EB273-B9E0-F333-6A3E-BE94BD0F0C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369CE2-FBEC-FA49-BDDF-2F3D19C4C0A2}" type="datetime1">
              <a:rPr lang="nb-NO" smtClean="0"/>
              <a:t>05.12.2023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55DC2-3484-EE37-420F-CC75CDB1BE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61C86-09D8-C3DF-629E-609BA2FF21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9361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0728"/>
            <a:ext cx="4011084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980731"/>
            <a:ext cx="6815667" cy="51454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829143"/>
            <a:ext cx="4011084" cy="42970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91C9B-33DE-308E-A3E5-452D116A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2E45-F5D1-2243-B58B-A3DAA818D531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8DF6E-BA04-D42F-E354-078CB912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9124-CAEC-565A-D8E8-573B5FF2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1007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4725144"/>
            <a:ext cx="10945216" cy="6421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23392" y="980730"/>
            <a:ext cx="10945216" cy="3746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3392" y="5367338"/>
            <a:ext cx="10945216" cy="725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BB298-DDA5-8899-0A59-5FC4F941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C177-2B35-8848-9A64-691D3988BA35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17FCD-2C27-B6E1-7760-22422F88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C43B1-AE27-F5B7-D937-9B3F5B00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74247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sjon 4 bilder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A6B00C4-9688-44FC-B139-5F3AE56226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39219" y="2276872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BB2CE4F-7F36-4EA2-AA15-B1BF483DE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75336" y="2276872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FAF548E7-A832-44B5-9C47-8C9D98E5B4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66987" y="2276872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F10A2A2A-5D3C-4566-9BD1-2CF71285AF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03104" y="2276872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F86F5-7A71-4F24-AEED-0D123026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36" y="1008072"/>
            <a:ext cx="10260057" cy="607734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/>
            </a:lvl1pPr>
          </a:lstStyle>
          <a:p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tittelstil</a:t>
            </a:r>
            <a:endParaRPr lang="id-ID"/>
          </a:p>
        </p:txBody>
      </p:sp>
      <p:sp>
        <p:nvSpPr>
          <p:cNvPr id="2" name="Freeform 16">
            <a:extLst>
              <a:ext uri="{FF2B5EF4-FFF2-40B4-BE49-F238E27FC236}">
                <a16:creationId xmlns:a16="http://schemas.microsoft.com/office/drawing/2014/main" id="{AC3F9B17-42C7-8094-9030-F918F6EDE9C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767408" y="1658289"/>
            <a:ext cx="10657184" cy="497860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D83CF85B-E40E-0DDB-71CF-CDFA73E4A5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5336" y="4379913"/>
            <a:ext cx="2268538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A21B820C-415C-A854-A6D7-3842EEABDA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22671" y="4379913"/>
            <a:ext cx="2284953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20" name="Plassholder for tekst 17">
            <a:extLst>
              <a:ext uri="{FF2B5EF4-FFF2-40B4-BE49-F238E27FC236}">
                <a16:creationId xmlns:a16="http://schemas.microsoft.com/office/drawing/2014/main" id="{0186356D-CF5E-DD10-FA96-2FE7790995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2129" y="4379913"/>
            <a:ext cx="2284953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21" name="Plassholder for tekst 17">
            <a:extLst>
              <a:ext uri="{FF2B5EF4-FFF2-40B4-BE49-F238E27FC236}">
                <a16:creationId xmlns:a16="http://schemas.microsoft.com/office/drawing/2014/main" id="{9602A030-3597-7E84-6017-AA436473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4213" y="4379913"/>
            <a:ext cx="2284953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E064340B-0AF1-C253-B5B0-681CBDCE19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4725" y="692150"/>
            <a:ext cx="10260013" cy="31591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4E1C73D-1F39-8F4E-950C-CE96A9F0DD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27448" y="4872265"/>
            <a:ext cx="9937104" cy="31591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08D10E7F-E298-502F-353A-45CD5694A87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27448" y="5249636"/>
            <a:ext cx="9937104" cy="815279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23B1BAFC-97F4-5EEB-B96F-017504706096}"/>
              </a:ext>
            </a:extLst>
          </p:cNvPr>
          <p:cNvSpPr>
            <a:spLocks/>
          </p:cNvSpPr>
          <p:nvPr userDrawn="1"/>
        </p:nvSpPr>
        <p:spPr bwMode="auto">
          <a:xfrm>
            <a:off x="767408" y="4866472"/>
            <a:ext cx="10657184" cy="1198443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4775B-9AE8-52E0-066F-151725C1AE43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4C881E0D-D77A-3248-A6E5-CEEF5E8A914B}" type="datetime1">
              <a:rPr lang="nb-NO" smtClean="0"/>
              <a:t>05.12.2023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DB920-B7DE-9F04-B842-816DF92CA4E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8D53EEC-C732-0526-E1A1-F99B6B7D9D0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3050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sjon 4 bilder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BB2CE4F-7F36-4EA2-AA15-B1BF483DE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74725" y="2420888"/>
            <a:ext cx="1448256" cy="21083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F86F5-7A71-4F24-AEED-0D123026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36" y="1008072"/>
            <a:ext cx="10260057" cy="607734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/>
            </a:lvl1pPr>
          </a:lstStyle>
          <a:p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tittelstil</a:t>
            </a:r>
            <a:endParaRPr lang="id-ID"/>
          </a:p>
        </p:txBody>
      </p:sp>
      <p:sp>
        <p:nvSpPr>
          <p:cNvPr id="2" name="Freeform 16">
            <a:extLst>
              <a:ext uri="{FF2B5EF4-FFF2-40B4-BE49-F238E27FC236}">
                <a16:creationId xmlns:a16="http://schemas.microsoft.com/office/drawing/2014/main" id="{AC3F9B17-42C7-8094-9030-F918F6EDE9C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767408" y="1658289"/>
            <a:ext cx="10657184" cy="497860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D83CF85B-E40E-0DDB-71CF-CDFA73E4A5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4725" y="4214646"/>
            <a:ext cx="1448256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E064340B-0AF1-C253-B5B0-681CBDCE19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4725" y="692150"/>
            <a:ext cx="10260013" cy="31591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4E1C73D-1F39-8F4E-950C-CE96A9F0DD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27448" y="4872265"/>
            <a:ext cx="9937104" cy="31591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08D10E7F-E298-502F-353A-45CD5694A87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27448" y="5249636"/>
            <a:ext cx="9937104" cy="815279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AEDA32D-D603-FD65-9E72-937AB4A9244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733239" y="2420888"/>
            <a:ext cx="1448256" cy="21083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7D061429-7D98-4C85-A252-77FF5983496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491753" y="2420888"/>
            <a:ext cx="1448256" cy="21083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1669C48F-48BF-267D-D534-86530CAB734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50267" y="2420888"/>
            <a:ext cx="1448256" cy="21083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410B0A88-14FE-74A0-8243-00B225F13B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008781" y="2420888"/>
            <a:ext cx="1448256" cy="21083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62CCEC87-3358-3098-1ED0-C1315B54A22F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767293" y="2420888"/>
            <a:ext cx="1448256" cy="21083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39" name="Plassholder for tekst 17">
            <a:extLst>
              <a:ext uri="{FF2B5EF4-FFF2-40B4-BE49-F238E27FC236}">
                <a16:creationId xmlns:a16="http://schemas.microsoft.com/office/drawing/2014/main" id="{3D9163EE-C8FC-FDFC-D338-F6228F1432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724011" y="4214646"/>
            <a:ext cx="1457483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0" name="Plassholder for tekst 17">
            <a:extLst>
              <a:ext uri="{FF2B5EF4-FFF2-40B4-BE49-F238E27FC236}">
                <a16:creationId xmlns:a16="http://schemas.microsoft.com/office/drawing/2014/main" id="{7B566E58-3FC6-5A0B-BDD7-5A1DC5860A6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79925" y="4214646"/>
            <a:ext cx="1448256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1" name="Plassholder for tekst 17">
            <a:extLst>
              <a:ext uri="{FF2B5EF4-FFF2-40B4-BE49-F238E27FC236}">
                <a16:creationId xmlns:a16="http://schemas.microsoft.com/office/drawing/2014/main" id="{0E001FF4-75EF-E207-40D4-E3AE2A786A5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35837" y="4214646"/>
            <a:ext cx="1462685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2" name="Plassholder for tekst 17">
            <a:extLst>
              <a:ext uri="{FF2B5EF4-FFF2-40B4-BE49-F238E27FC236}">
                <a16:creationId xmlns:a16="http://schemas.microsoft.com/office/drawing/2014/main" id="{54F37B22-F537-A82A-F5D5-8BC4B182A7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998376" y="4214646"/>
            <a:ext cx="1462685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3" name="Plassholder for tekst 17">
            <a:extLst>
              <a:ext uri="{FF2B5EF4-FFF2-40B4-BE49-F238E27FC236}">
                <a16:creationId xmlns:a16="http://schemas.microsoft.com/office/drawing/2014/main" id="{2CE48105-FF67-0AAE-A458-6B6BD7CAF19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60915" y="4214646"/>
            <a:ext cx="1462685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AB67C03A-0EEF-F034-2A1D-9EE995EE7C0E}"/>
              </a:ext>
            </a:extLst>
          </p:cNvPr>
          <p:cNvSpPr>
            <a:spLocks/>
          </p:cNvSpPr>
          <p:nvPr userDrawn="1"/>
        </p:nvSpPr>
        <p:spPr bwMode="auto">
          <a:xfrm>
            <a:off x="767408" y="4866472"/>
            <a:ext cx="10657184" cy="1198443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13149-FED6-1944-E6FC-3DF52099EE57}"/>
              </a:ext>
            </a:extLst>
          </p:cNvPr>
          <p:cNvSpPr>
            <a:spLocks noGrp="1"/>
          </p:cNvSpPr>
          <p:nvPr>
            <p:ph type="dt" sz="half" idx="50"/>
          </p:nvPr>
        </p:nvSpPr>
        <p:spPr/>
        <p:txBody>
          <a:bodyPr/>
          <a:lstStyle/>
          <a:p>
            <a:fld id="{E8300BFC-B3B1-BA42-A489-585E0517FEE2}" type="datetime1">
              <a:rPr lang="nb-NO" smtClean="0"/>
              <a:t>05.12.2023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CE7D-88DB-4B99-D3A4-E37CCFE0ACFF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B7A25-B665-7CD0-D26A-0BE0EC7BFC43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09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09757406-946A-DAFD-18DA-51045AA0E8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" y="286486"/>
            <a:ext cx="12188442" cy="6571514"/>
          </a:xfrm>
          <a:prstGeom prst="rect">
            <a:avLst/>
          </a:prstGeom>
        </p:spPr>
      </p:pic>
      <p:sp>
        <p:nvSpPr>
          <p:cNvPr id="11" name="Undertittel 2">
            <a:extLst>
              <a:ext uri="{FF2B5EF4-FFF2-40B4-BE49-F238E27FC236}">
                <a16:creationId xmlns:a16="http://schemas.microsoft.com/office/drawing/2014/main" id="{631205AC-E005-5F4A-399F-081FDB44A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1058517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tel 6">
            <a:extLst>
              <a:ext uri="{FF2B5EF4-FFF2-40B4-BE49-F238E27FC236}">
                <a16:creationId xmlns:a16="http://schemas.microsoft.com/office/drawing/2014/main" id="{423A13B1-7247-404C-C0E8-305BCA1C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1058517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2" name="Bilde 7">
            <a:extLst>
              <a:ext uri="{FF2B5EF4-FFF2-40B4-BE49-F238E27FC236}">
                <a16:creationId xmlns:a16="http://schemas.microsoft.com/office/drawing/2014/main" id="{CC5A4A8A-FF64-B8C3-5839-3AB400D69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70137" y="730795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474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8C2D-F3A0-4155-B8E1-48DA23F945BF}" type="datetime1">
              <a:rPr lang="nb-NO" smtClean="0"/>
              <a:t>05.12.2023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90521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3CD49DA-276F-2CBC-5DE0-7C28BC988B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2A82EEB-271C-6E94-3761-9B026CD54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463" y="740885"/>
            <a:ext cx="4741635" cy="5592100"/>
          </a:xfrm>
          <a:prstGeom prst="rect">
            <a:avLst/>
          </a:prstGeom>
        </p:spPr>
      </p:pic>
      <p:sp>
        <p:nvSpPr>
          <p:cNvPr id="6" name="Undertittel 2">
            <a:extLst>
              <a:ext uri="{FF2B5EF4-FFF2-40B4-BE49-F238E27FC236}">
                <a16:creationId xmlns:a16="http://schemas.microsoft.com/office/drawing/2014/main" id="{B7E4EB14-75B4-B32C-246A-D50C2AA50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590465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Tittel 6">
            <a:extLst>
              <a:ext uri="{FF2B5EF4-FFF2-40B4-BE49-F238E27FC236}">
                <a16:creationId xmlns:a16="http://schemas.microsoft.com/office/drawing/2014/main" id="{5AD520F3-F2D3-484D-532E-AD2A42F2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590465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Bilde 13">
            <a:extLst>
              <a:ext uri="{FF2B5EF4-FFF2-40B4-BE49-F238E27FC236}">
                <a16:creationId xmlns:a16="http://schemas.microsoft.com/office/drawing/2014/main" id="{35A13C69-8D26-5621-3ED8-DDAF17BBA9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2304" y="3947486"/>
            <a:ext cx="2834341" cy="589805"/>
          </a:xfrm>
          <a:prstGeom prst="rect">
            <a:avLst/>
          </a:prstGeom>
        </p:spPr>
      </p:pic>
      <p:pic>
        <p:nvPicPr>
          <p:cNvPr id="11" name="Bilde 14">
            <a:extLst>
              <a:ext uri="{FF2B5EF4-FFF2-40B4-BE49-F238E27FC236}">
                <a16:creationId xmlns:a16="http://schemas.microsoft.com/office/drawing/2014/main" id="{18578348-CFD4-9BB4-7895-BCCE248A7A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694739" y="5229200"/>
            <a:ext cx="2834341" cy="58980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6492702-46FC-9883-5E3D-465956C0D938}"/>
              </a:ext>
            </a:extLst>
          </p:cNvPr>
          <p:cNvSpPr txBox="1"/>
          <p:nvPr userDrawn="1"/>
        </p:nvSpPr>
        <p:spPr>
          <a:xfrm>
            <a:off x="8832304" y="4102230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algn="l"/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pic>
        <p:nvPicPr>
          <p:cNvPr id="3" name="Grafikk 4">
            <a:extLst>
              <a:ext uri="{FF2B5EF4-FFF2-40B4-BE49-F238E27FC236}">
                <a16:creationId xmlns:a16="http://schemas.microsoft.com/office/drawing/2014/main" id="{A6BF2571-B805-7E59-D828-394BDFCDFC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67408" y="5693355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294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3CD49DA-276F-2CBC-5DE0-7C28BC988B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53E05-5EE2-5208-3277-C6E36AE7A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7426" y="620689"/>
            <a:ext cx="4661297" cy="5544615"/>
          </a:xfrm>
          <a:prstGeom prst="rect">
            <a:avLst/>
          </a:prstGeom>
        </p:spPr>
      </p:pic>
      <p:pic>
        <p:nvPicPr>
          <p:cNvPr id="12" name="Bilde 13">
            <a:extLst>
              <a:ext uri="{FF2B5EF4-FFF2-40B4-BE49-F238E27FC236}">
                <a16:creationId xmlns:a16="http://schemas.microsoft.com/office/drawing/2014/main" id="{73DDEF87-CD5C-0F4D-99B2-F7AA188F5B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2304" y="3947486"/>
            <a:ext cx="2834341" cy="589805"/>
          </a:xfrm>
          <a:prstGeom prst="rect">
            <a:avLst/>
          </a:prstGeom>
        </p:spPr>
      </p:pic>
      <p:pic>
        <p:nvPicPr>
          <p:cNvPr id="13" name="Bilde 14">
            <a:extLst>
              <a:ext uri="{FF2B5EF4-FFF2-40B4-BE49-F238E27FC236}">
                <a16:creationId xmlns:a16="http://schemas.microsoft.com/office/drawing/2014/main" id="{462C488A-D1F9-45AA-8C3C-E5D88089C0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694739" y="5229200"/>
            <a:ext cx="2834341" cy="589805"/>
          </a:xfrm>
          <a:prstGeom prst="rect">
            <a:avLst/>
          </a:prstGeom>
        </p:spPr>
      </p:pic>
      <p:sp>
        <p:nvSpPr>
          <p:cNvPr id="14" name="TekstSylinder 7">
            <a:extLst>
              <a:ext uri="{FF2B5EF4-FFF2-40B4-BE49-F238E27FC236}">
                <a16:creationId xmlns:a16="http://schemas.microsoft.com/office/drawing/2014/main" id="{A3CAFEE2-CB52-F8BC-1BCD-117003195BA9}"/>
              </a:ext>
            </a:extLst>
          </p:cNvPr>
          <p:cNvSpPr txBox="1"/>
          <p:nvPr userDrawn="1"/>
        </p:nvSpPr>
        <p:spPr>
          <a:xfrm>
            <a:off x="8832304" y="4102230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algn="l"/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389193A3-45F9-68A3-2AAF-C687119BC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6048672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4FEC091A-31D2-F945-C2A3-E480FB40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6048672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Grafikk 4">
            <a:extLst>
              <a:ext uri="{FF2B5EF4-FFF2-40B4-BE49-F238E27FC236}">
                <a16:creationId xmlns:a16="http://schemas.microsoft.com/office/drawing/2014/main" id="{E6888877-1085-054F-72A6-C83BA81F65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67408" y="5693355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9CC78ED0-A97B-DD90-05BD-B189FC42D9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7799" y="0"/>
            <a:ext cx="12719799" cy="6858000"/>
          </a:xfrm>
          <a:prstGeom prst="rect">
            <a:avLst/>
          </a:prstGeom>
        </p:spPr>
      </p:pic>
      <p:sp>
        <p:nvSpPr>
          <p:cNvPr id="11" name="Undertittel 2">
            <a:extLst>
              <a:ext uri="{FF2B5EF4-FFF2-40B4-BE49-F238E27FC236}">
                <a16:creationId xmlns:a16="http://schemas.microsoft.com/office/drawing/2014/main" id="{E7DEA8ED-B344-6833-DAF4-67C1C8AFB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7695813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tel 6">
            <a:extLst>
              <a:ext uri="{FF2B5EF4-FFF2-40B4-BE49-F238E27FC236}">
                <a16:creationId xmlns:a16="http://schemas.microsoft.com/office/drawing/2014/main" id="{09F711A5-75E2-5C47-9776-B4723D4C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7695813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TekstSylinder 3">
            <a:extLst>
              <a:ext uri="{FF2B5EF4-FFF2-40B4-BE49-F238E27FC236}">
                <a16:creationId xmlns:a16="http://schemas.microsoft.com/office/drawing/2014/main" id="{5F28F6F0-01C2-E9B2-1D69-965870350FF4}"/>
              </a:ext>
            </a:extLst>
          </p:cNvPr>
          <p:cNvSpPr txBox="1"/>
          <p:nvPr userDrawn="1"/>
        </p:nvSpPr>
        <p:spPr>
          <a:xfrm>
            <a:off x="8988580" y="3342716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pic>
        <p:nvPicPr>
          <p:cNvPr id="16" name="Bilde 13">
            <a:extLst>
              <a:ext uri="{FF2B5EF4-FFF2-40B4-BE49-F238E27FC236}">
                <a16:creationId xmlns:a16="http://schemas.microsoft.com/office/drawing/2014/main" id="{DCED45D2-22DF-AA3A-8EEB-0508821D6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8328" y="3293313"/>
            <a:ext cx="2451600" cy="510160"/>
          </a:xfrm>
          <a:prstGeom prst="rect">
            <a:avLst/>
          </a:prstGeom>
        </p:spPr>
      </p:pic>
      <p:pic>
        <p:nvPicPr>
          <p:cNvPr id="18" name="Bilde 14">
            <a:extLst>
              <a:ext uri="{FF2B5EF4-FFF2-40B4-BE49-F238E27FC236}">
                <a16:creationId xmlns:a16="http://schemas.microsoft.com/office/drawing/2014/main" id="{0B99A951-9AFD-96E3-4BD4-48896DAB23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982556" y="4494924"/>
            <a:ext cx="2689200" cy="559602"/>
          </a:xfrm>
          <a:prstGeom prst="rect">
            <a:avLst/>
          </a:prstGeom>
        </p:spPr>
      </p:pic>
      <p:pic>
        <p:nvPicPr>
          <p:cNvPr id="3" name="Grafikk 4">
            <a:extLst>
              <a:ext uri="{FF2B5EF4-FFF2-40B4-BE49-F238E27FC236}">
                <a16:creationId xmlns:a16="http://schemas.microsoft.com/office/drawing/2014/main" id="{5D22634E-1B58-8DD0-2A9D-D67689AF79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67408" y="5693355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6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>
            <a:extLst>
              <a:ext uri="{FF2B5EF4-FFF2-40B4-BE49-F238E27FC236}">
                <a16:creationId xmlns:a16="http://schemas.microsoft.com/office/drawing/2014/main" id="{6A5AB879-A287-2024-A554-B5F27053E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7632848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tel 6">
            <a:extLst>
              <a:ext uri="{FF2B5EF4-FFF2-40B4-BE49-F238E27FC236}">
                <a16:creationId xmlns:a16="http://schemas.microsoft.com/office/drawing/2014/main" id="{588043A1-33AE-F8FC-13F3-83082740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7632848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3" name="Bilde 5">
            <a:extLst>
              <a:ext uri="{FF2B5EF4-FFF2-40B4-BE49-F238E27FC236}">
                <a16:creationId xmlns:a16="http://schemas.microsoft.com/office/drawing/2014/main" id="{1573E370-FC44-B263-0AF1-B9E0665A6C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2304" y="2839195"/>
            <a:ext cx="2834341" cy="589805"/>
          </a:xfrm>
          <a:prstGeom prst="rect">
            <a:avLst/>
          </a:prstGeom>
        </p:spPr>
      </p:pic>
      <p:pic>
        <p:nvPicPr>
          <p:cNvPr id="14" name="Bilde 7">
            <a:extLst>
              <a:ext uri="{FF2B5EF4-FFF2-40B4-BE49-F238E27FC236}">
                <a16:creationId xmlns:a16="http://schemas.microsoft.com/office/drawing/2014/main" id="{3EC33F6C-0D17-7DB7-B897-F7C937F406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694739" y="4120909"/>
            <a:ext cx="2834341" cy="58980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CD20AE2-626E-7242-5FB0-FAF6918EBD71}"/>
              </a:ext>
            </a:extLst>
          </p:cNvPr>
          <p:cNvSpPr txBox="1"/>
          <p:nvPr userDrawn="1"/>
        </p:nvSpPr>
        <p:spPr>
          <a:xfrm>
            <a:off x="8832304" y="2993939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algn="l"/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pic>
        <p:nvPicPr>
          <p:cNvPr id="3" name="Grafikk 4">
            <a:extLst>
              <a:ext uri="{FF2B5EF4-FFF2-40B4-BE49-F238E27FC236}">
                <a16:creationId xmlns:a16="http://schemas.microsoft.com/office/drawing/2014/main" id="{C83DEDCA-EE77-BE7C-3400-36D630061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67408" y="705529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3CD49DA-276F-2CBC-5DE0-7C28BC988B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11">
            <a:extLst>
              <a:ext uri="{FF2B5EF4-FFF2-40B4-BE49-F238E27FC236}">
                <a16:creationId xmlns:a16="http://schemas.microsoft.com/office/drawing/2014/main" id="{47444B04-FA67-D9DD-79A5-5E75BE7C9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4478" y="740885"/>
            <a:ext cx="4741635" cy="5592100"/>
          </a:xfrm>
          <a:prstGeom prst="rect">
            <a:avLst/>
          </a:prstGeom>
        </p:spPr>
      </p:pic>
      <p:sp>
        <p:nvSpPr>
          <p:cNvPr id="4" name="Undertittel 2">
            <a:extLst>
              <a:ext uri="{FF2B5EF4-FFF2-40B4-BE49-F238E27FC236}">
                <a16:creationId xmlns:a16="http://schemas.microsoft.com/office/drawing/2014/main" id="{5F480470-C6B0-6D64-8212-8BA5A5B9D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6048672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41B21595-0EB8-7950-7395-435B48D4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6048672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Grafikk 4">
            <a:extLst>
              <a:ext uri="{FF2B5EF4-FFF2-40B4-BE49-F238E27FC236}">
                <a16:creationId xmlns:a16="http://schemas.microsoft.com/office/drawing/2014/main" id="{538FD6EF-51AD-C84D-36A9-CB0B9AF05A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67408" y="5693355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332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1">
            <a:extLst>
              <a:ext uri="{FF2B5EF4-FFF2-40B4-BE49-F238E27FC236}">
                <a16:creationId xmlns:a16="http://schemas.microsoft.com/office/drawing/2014/main" id="{7FC5046F-59E2-FB9B-5C95-94508B16FC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1DB168-3379-A09C-EB9B-A8E880852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7426" y="620689"/>
            <a:ext cx="4661297" cy="5544615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1E56DFAE-F9A5-DB4F-417D-E0B633118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6048672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Tittel 6">
            <a:extLst>
              <a:ext uri="{FF2B5EF4-FFF2-40B4-BE49-F238E27FC236}">
                <a16:creationId xmlns:a16="http://schemas.microsoft.com/office/drawing/2014/main" id="{E18B448F-9A4E-3623-5C82-EB06068C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6048672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Grafikk 4">
            <a:extLst>
              <a:ext uri="{FF2B5EF4-FFF2-40B4-BE49-F238E27FC236}">
                <a16:creationId xmlns:a16="http://schemas.microsoft.com/office/drawing/2014/main" id="{B42E0867-D1F2-4F47-9FC8-55FF11B64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67408" y="5693355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346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8">
            <a:extLst>
              <a:ext uri="{FF2B5EF4-FFF2-40B4-BE49-F238E27FC236}">
                <a16:creationId xmlns:a16="http://schemas.microsoft.com/office/drawing/2014/main" id="{160B2566-64F5-1F0C-E908-BE6C41651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7799" y="0"/>
            <a:ext cx="12719799" cy="6858000"/>
          </a:xfrm>
          <a:prstGeom prst="rect">
            <a:avLst/>
          </a:prstGeom>
        </p:spPr>
      </p:pic>
      <p:sp>
        <p:nvSpPr>
          <p:cNvPr id="11" name="Undertittel 2">
            <a:extLst>
              <a:ext uri="{FF2B5EF4-FFF2-40B4-BE49-F238E27FC236}">
                <a16:creationId xmlns:a16="http://schemas.microsoft.com/office/drawing/2014/main" id="{E7DEA8ED-B344-6833-DAF4-67C1C8AFB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1058517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tel 6">
            <a:extLst>
              <a:ext uri="{FF2B5EF4-FFF2-40B4-BE49-F238E27FC236}">
                <a16:creationId xmlns:a16="http://schemas.microsoft.com/office/drawing/2014/main" id="{09F711A5-75E2-5C47-9776-B4723D4C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1058517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4">
            <a:extLst>
              <a:ext uri="{FF2B5EF4-FFF2-40B4-BE49-F238E27FC236}">
                <a16:creationId xmlns:a16="http://schemas.microsoft.com/office/drawing/2014/main" id="{3E9A1646-1D7E-DC66-3F36-B43F8B28DE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67408" y="5693355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459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>
            <a:extLst>
              <a:ext uri="{FF2B5EF4-FFF2-40B4-BE49-F238E27FC236}">
                <a16:creationId xmlns:a16="http://schemas.microsoft.com/office/drawing/2014/main" id="{6A5AB879-A287-2024-A554-B5F27053E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1058517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tel 6">
            <a:extLst>
              <a:ext uri="{FF2B5EF4-FFF2-40B4-BE49-F238E27FC236}">
                <a16:creationId xmlns:a16="http://schemas.microsoft.com/office/drawing/2014/main" id="{588043A1-33AE-F8FC-13F3-83082740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1058517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D601EF0B-A3D6-B74F-B2EA-9277D67A74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12" y="1868676"/>
            <a:ext cx="2599661" cy="2280404"/>
          </a:xfrm>
          <a:prstGeom prst="rect">
            <a:avLst/>
          </a:prstGeom>
        </p:spPr>
      </p:pic>
      <p:pic>
        <p:nvPicPr>
          <p:cNvPr id="2" name="Grafikk 4">
            <a:extLst>
              <a:ext uri="{FF2B5EF4-FFF2-40B4-BE49-F238E27FC236}">
                <a16:creationId xmlns:a16="http://schemas.microsoft.com/office/drawing/2014/main" id="{336FDCD8-5C9F-B536-1AA8-E888124756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67408" y="705529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227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9510" y="2132858"/>
            <a:ext cx="8256919" cy="432049"/>
          </a:xfrm>
        </p:spPr>
        <p:txBody>
          <a:bodyPr anchor="t">
            <a:noAutofit/>
          </a:bodyPr>
          <a:lstStyle>
            <a:lvl1pPr algn="l">
              <a:defRPr sz="1800" b="1" cap="all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79511" y="2564907"/>
            <a:ext cx="8256917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00328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5473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1A7CC0D4-0E0C-233C-D645-D23DCBD87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81657"/>
            <a:ext cx="12192000" cy="6576344"/>
          </a:xfrm>
          <a:prstGeom prst="rect">
            <a:avLst/>
          </a:prstGeom>
        </p:spPr>
      </p:pic>
      <p:sp>
        <p:nvSpPr>
          <p:cNvPr id="11" name="Undertittel 2">
            <a:extLst>
              <a:ext uri="{FF2B5EF4-FFF2-40B4-BE49-F238E27FC236}">
                <a16:creationId xmlns:a16="http://schemas.microsoft.com/office/drawing/2014/main" id="{245EF9BE-732A-6AE5-FE5C-00AFEA8B9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3356992"/>
            <a:ext cx="1058517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tel 6">
            <a:extLst>
              <a:ext uri="{FF2B5EF4-FFF2-40B4-BE49-F238E27FC236}">
                <a16:creationId xmlns:a16="http://schemas.microsoft.com/office/drawing/2014/main" id="{DE714A0D-9D4A-B3EB-79A6-02967862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132856"/>
            <a:ext cx="1058517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Bilde 7">
            <a:extLst>
              <a:ext uri="{FF2B5EF4-FFF2-40B4-BE49-F238E27FC236}">
                <a16:creationId xmlns:a16="http://schemas.microsoft.com/office/drawing/2014/main" id="{09370523-119D-82BA-C57E-9EECC2258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70137" y="730795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06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B2026CB-59A8-462E-1A4A-4C5FC9A7FE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tekst 2"/>
          <p:cNvSpPr>
            <a:spLocks noGrp="1"/>
          </p:cNvSpPr>
          <p:nvPr>
            <p:ph type="body" idx="1"/>
          </p:nvPr>
        </p:nvSpPr>
        <p:spPr>
          <a:xfrm>
            <a:off x="1295467" y="2852936"/>
            <a:ext cx="8640960" cy="20162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1295467" y="1988840"/>
            <a:ext cx="8640960" cy="86409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7">
            <a:extLst>
              <a:ext uri="{FF2B5EF4-FFF2-40B4-BE49-F238E27FC236}">
                <a16:creationId xmlns:a16="http://schemas.microsoft.com/office/drawing/2014/main" id="{ED62999E-ACA3-1D7F-8902-49C8F1DE2A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3177" y="4349403"/>
            <a:ext cx="2361172" cy="1602606"/>
          </a:xfrm>
          <a:prstGeom prst="rect">
            <a:avLst/>
          </a:prstGeom>
        </p:spPr>
      </p:pic>
      <p:pic>
        <p:nvPicPr>
          <p:cNvPr id="4" name="Grafikk 2">
            <a:extLst>
              <a:ext uri="{FF2B5EF4-FFF2-40B4-BE49-F238E27FC236}">
                <a16:creationId xmlns:a16="http://schemas.microsoft.com/office/drawing/2014/main" id="{F6DA7876-F271-785C-86A2-EE0690528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882802" y="6122287"/>
            <a:ext cx="1771051" cy="3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481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539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6">
            <a:extLst>
              <a:ext uri="{FF2B5EF4-FFF2-40B4-BE49-F238E27FC236}">
                <a16:creationId xmlns:a16="http://schemas.microsoft.com/office/drawing/2014/main" id="{A15558E9-99DA-FEEF-481A-61579B76533E}"/>
              </a:ext>
            </a:extLst>
          </p:cNvPr>
          <p:cNvSpPr/>
          <p:nvPr userDrawn="1"/>
        </p:nvSpPr>
        <p:spPr>
          <a:xfrm>
            <a:off x="2" y="0"/>
            <a:ext cx="12191999" cy="54868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D54FD456-3FC3-360B-2B2A-5A964B752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35738" y="94189"/>
            <a:ext cx="1932528" cy="3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59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7">
            <a:extLst>
              <a:ext uri="{FF2B5EF4-FFF2-40B4-BE49-F238E27FC236}">
                <a16:creationId xmlns:a16="http://schemas.microsoft.com/office/drawing/2014/main" id="{6BE172A8-1E83-552C-79CF-CC0494036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0646" y="620688"/>
            <a:ext cx="1598905" cy="108523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4007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FB83D32-04BA-9C88-69A2-2D187CC80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6951" y="620688"/>
            <a:ext cx="1306295" cy="108523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0841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7">
            <a:extLst>
              <a:ext uri="{FF2B5EF4-FFF2-40B4-BE49-F238E27FC236}">
                <a16:creationId xmlns:a16="http://schemas.microsoft.com/office/drawing/2014/main" id="{9B56E94B-9070-8CFA-22D0-259CC87AB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2784" y="577240"/>
            <a:ext cx="1657871" cy="11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47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7">
            <a:extLst>
              <a:ext uri="{FF2B5EF4-FFF2-40B4-BE49-F238E27FC236}">
                <a16:creationId xmlns:a16="http://schemas.microsoft.com/office/drawing/2014/main" id="{617D475A-79AA-D6E4-C10A-97BA56BFB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12860"/>
            <a:ext cx="1440160" cy="10857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4418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7">
            <a:extLst>
              <a:ext uri="{FF2B5EF4-FFF2-40B4-BE49-F238E27FC236}">
                <a16:creationId xmlns:a16="http://schemas.microsoft.com/office/drawing/2014/main" id="{403D6441-9109-E3F1-A77C-9A2384722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448" y="662132"/>
            <a:ext cx="1584176" cy="10341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136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98D0B0B-213E-21DE-25B3-D74E169E2A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2424" y="652955"/>
            <a:ext cx="1728192" cy="10754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4"/>
            <a:ext cx="10959008" cy="429836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1300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7">
            <a:extLst>
              <a:ext uri="{FF2B5EF4-FFF2-40B4-BE49-F238E27FC236}">
                <a16:creationId xmlns:a16="http://schemas.microsoft.com/office/drawing/2014/main" id="{F4231F36-2D6A-8DFE-DC63-437859A51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6016" y="638181"/>
            <a:ext cx="1496608" cy="105892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4"/>
            <a:ext cx="10959008" cy="429836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1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9510" y="2132858"/>
            <a:ext cx="8256919" cy="432049"/>
          </a:xfrm>
        </p:spPr>
        <p:txBody>
          <a:bodyPr anchor="t">
            <a:noAutofit/>
          </a:bodyPr>
          <a:lstStyle>
            <a:lvl1pPr algn="l">
              <a:defRPr sz="1800" b="1" cap="all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79511" y="2564907"/>
            <a:ext cx="8256917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00328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7F9CB5-6EE0-455E-DB52-F8333123D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015059-C7F8-3324-8583-A72ED4CBD3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47144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987AE7D-C835-216A-064F-E33FB3841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4432" y="710492"/>
            <a:ext cx="1611303" cy="98622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4"/>
            <a:ext cx="10959008" cy="429836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431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7">
            <a:extLst>
              <a:ext uri="{FF2B5EF4-FFF2-40B4-BE49-F238E27FC236}">
                <a16:creationId xmlns:a16="http://schemas.microsoft.com/office/drawing/2014/main" id="{9BF2C0FA-5EAA-41D2-ADC8-A4165760A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2424" y="628050"/>
            <a:ext cx="2016223" cy="10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885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7">
            <a:extLst>
              <a:ext uri="{FF2B5EF4-FFF2-40B4-BE49-F238E27FC236}">
                <a16:creationId xmlns:a16="http://schemas.microsoft.com/office/drawing/2014/main" id="{EB90A945-AA9C-8631-F62D-E43BF122A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8273" y="649383"/>
            <a:ext cx="1792343" cy="109490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2307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7">
            <a:extLst>
              <a:ext uri="{FF2B5EF4-FFF2-40B4-BE49-F238E27FC236}">
                <a16:creationId xmlns:a16="http://schemas.microsoft.com/office/drawing/2014/main" id="{8C3501C2-8C38-E8A9-B2D2-F8F72EA76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726" y="847201"/>
            <a:ext cx="2468564" cy="1675496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2FE9775C-10DA-415D-3FB8-EE23282504BA}"/>
              </a:ext>
            </a:extLst>
          </p:cNvPr>
          <p:cNvCxnSpPr>
            <a:cxnSpLocks/>
          </p:cNvCxnSpPr>
          <p:nvPr userDrawn="1"/>
        </p:nvCxnSpPr>
        <p:spPr>
          <a:xfrm>
            <a:off x="905366" y="2522697"/>
            <a:ext cx="10863072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029CE84C-66C3-3AA3-9663-D16DB8A7C1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9816" y="915777"/>
            <a:ext cx="7328322" cy="1535991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842BB5F1-CD3E-A6CE-3B93-77CC172DA1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875" y="2702994"/>
            <a:ext cx="10863263" cy="719137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  <a:lvl2pPr marL="457200" indent="0">
              <a:buNone/>
              <a:defRPr sz="1800" i="1">
                <a:solidFill>
                  <a:schemeClr val="accent1"/>
                </a:solidFill>
              </a:defRPr>
            </a:lvl2pPr>
            <a:lvl3pPr marL="914400" indent="0">
              <a:buNone/>
              <a:defRPr sz="1800" i="1">
                <a:solidFill>
                  <a:schemeClr val="accent1"/>
                </a:solidFill>
              </a:defRPr>
            </a:lvl3pPr>
            <a:lvl4pPr marL="1371600" indent="0">
              <a:buNone/>
              <a:defRPr sz="1800" i="1">
                <a:solidFill>
                  <a:schemeClr val="accent1"/>
                </a:solidFill>
              </a:defRPr>
            </a:lvl4pPr>
            <a:lvl5pPr marL="1828800" indent="0">
              <a:buNone/>
              <a:defRPr sz="18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E91D8A4A-4251-8BD1-B9DE-ADFAF21347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874" y="3547144"/>
            <a:ext cx="3534942" cy="3143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5E62447D-38C6-5975-D7C0-3300CD0F6D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75" y="3861048"/>
            <a:ext cx="3535363" cy="2283222"/>
          </a:xfrm>
        </p:spPr>
        <p:txBody>
          <a:bodyPr>
            <a:normAutofit/>
          </a:bodyPr>
          <a:lstStyle>
            <a:lvl1pPr marL="162900" indent="-162900"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3">
            <a:extLst>
              <a:ext uri="{FF2B5EF4-FFF2-40B4-BE49-F238E27FC236}">
                <a16:creationId xmlns:a16="http://schemas.microsoft.com/office/drawing/2014/main" id="{B3E8E8A6-DA0E-E11E-7E21-A6A79D6EE9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3832" y="3547144"/>
            <a:ext cx="3534942" cy="3143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ADFDB02B-7312-3475-9458-DCAB6910C6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83833" y="3861048"/>
            <a:ext cx="3535363" cy="2283222"/>
          </a:xfrm>
        </p:spPr>
        <p:txBody>
          <a:bodyPr>
            <a:normAutofit/>
          </a:bodyPr>
          <a:lstStyle>
            <a:lvl1pPr marL="162900" indent="-162900"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23">
            <a:extLst>
              <a:ext uri="{FF2B5EF4-FFF2-40B4-BE49-F238E27FC236}">
                <a16:creationId xmlns:a16="http://schemas.microsoft.com/office/drawing/2014/main" id="{04EA1C02-49B1-793D-E678-69667E6322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0218" y="3547144"/>
            <a:ext cx="3534942" cy="3143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E229AAA6-A3F2-8A22-73D7-CDDA621096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50219" y="3861048"/>
            <a:ext cx="3535363" cy="2283222"/>
          </a:xfrm>
        </p:spPr>
        <p:txBody>
          <a:bodyPr>
            <a:normAutofit/>
          </a:bodyPr>
          <a:lstStyle>
            <a:lvl1pPr marL="162900" indent="-162900"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211782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700809"/>
            <a:ext cx="5384800" cy="442535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700809"/>
            <a:ext cx="5384800" cy="442535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202787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28802"/>
            <a:ext cx="5386917" cy="54607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628802"/>
            <a:ext cx="5389033" cy="54607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502869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621132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6">
            <a:extLst>
              <a:ext uri="{FF2B5EF4-FFF2-40B4-BE49-F238E27FC236}">
                <a16:creationId xmlns:a16="http://schemas.microsoft.com/office/drawing/2014/main" id="{389957EF-9157-F0A7-F467-CC75301312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48680"/>
            <a:ext cx="12192000" cy="63093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sette inn bilde.</a:t>
            </a:r>
          </a:p>
          <a:p>
            <a:r>
              <a:rPr lang="nb-NO"/>
              <a:t>Hvis man legger inn et mørkt bilde bør tittel settes til hvit.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3861048"/>
            <a:ext cx="10945216" cy="6480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153091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5143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FD308962-EF7C-41FF-1093-A01E0BBFF6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48680"/>
            <a:ext cx="12192000" cy="63093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4225366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B2026CB-59A8-462E-1A4A-4C5FC9A7FE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tekst 2"/>
          <p:cNvSpPr>
            <a:spLocks noGrp="1"/>
          </p:cNvSpPr>
          <p:nvPr>
            <p:ph type="body" idx="1"/>
          </p:nvPr>
        </p:nvSpPr>
        <p:spPr>
          <a:xfrm>
            <a:off x="1295467" y="2852936"/>
            <a:ext cx="8640960" cy="20162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1295467" y="1988840"/>
            <a:ext cx="8640960" cy="86409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22E00A3-29AD-4D5D-3546-5E4531B8A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3472" y="6087358"/>
            <a:ext cx="80648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8789F8D-3357-8013-046A-D1FDD947CA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3392" y="6087358"/>
            <a:ext cx="5760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279B0E-AE93-FE2F-751A-00D39451F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1043" y="4355116"/>
            <a:ext cx="2360280" cy="1602000"/>
          </a:xfrm>
          <a:prstGeom prst="rect">
            <a:avLst/>
          </a:prstGeom>
        </p:spPr>
      </p:pic>
      <p:pic>
        <p:nvPicPr>
          <p:cNvPr id="4" name="Grafikk 2">
            <a:extLst>
              <a:ext uri="{FF2B5EF4-FFF2-40B4-BE49-F238E27FC236}">
                <a16:creationId xmlns:a16="http://schemas.microsoft.com/office/drawing/2014/main" id="{A8B3655A-F253-DE86-7C2D-EE8FC4618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882802" y="6122287"/>
            <a:ext cx="1771051" cy="3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67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0728"/>
            <a:ext cx="4011084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980731"/>
            <a:ext cx="6815667" cy="51454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829143"/>
            <a:ext cx="4011084" cy="42970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56684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4725144"/>
            <a:ext cx="10945216" cy="6421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23392" y="980730"/>
            <a:ext cx="10945216" cy="374684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3392" y="5367338"/>
            <a:ext cx="10945216" cy="725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03021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sjon 4 bilder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A6B00C4-9688-44FC-B139-5F3AE56226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39219" y="2276872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BB2CE4F-7F36-4EA2-AA15-B1BF483DE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75336" y="2276872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FAF548E7-A832-44B5-9C47-8C9D98E5B4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66987" y="2276872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F10A2A2A-5D3C-4566-9BD1-2CF71285AF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03104" y="2276872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F86F5-7A71-4F24-AEED-0D123026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36" y="1008072"/>
            <a:ext cx="10260057" cy="607734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/>
            </a:lvl1pPr>
          </a:lstStyle>
          <a:p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tittelstil</a:t>
            </a:r>
            <a:endParaRPr lang="id-ID"/>
          </a:p>
        </p:txBody>
      </p:sp>
      <p:sp>
        <p:nvSpPr>
          <p:cNvPr id="2" name="Freeform 16">
            <a:extLst>
              <a:ext uri="{FF2B5EF4-FFF2-40B4-BE49-F238E27FC236}">
                <a16:creationId xmlns:a16="http://schemas.microsoft.com/office/drawing/2014/main" id="{AC3F9B17-42C7-8094-9030-F918F6EDE9C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767408" y="1658289"/>
            <a:ext cx="10657184" cy="497860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D83CF85B-E40E-0DDB-71CF-CDFA73E4A5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5336" y="4379913"/>
            <a:ext cx="2268538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A21B820C-415C-A854-A6D7-3842EEABDA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22671" y="4379913"/>
            <a:ext cx="2284953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20" name="Plassholder for tekst 17">
            <a:extLst>
              <a:ext uri="{FF2B5EF4-FFF2-40B4-BE49-F238E27FC236}">
                <a16:creationId xmlns:a16="http://schemas.microsoft.com/office/drawing/2014/main" id="{0186356D-CF5E-DD10-FA96-2FE7790995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2129" y="4379913"/>
            <a:ext cx="2284953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21" name="Plassholder for tekst 17">
            <a:extLst>
              <a:ext uri="{FF2B5EF4-FFF2-40B4-BE49-F238E27FC236}">
                <a16:creationId xmlns:a16="http://schemas.microsoft.com/office/drawing/2014/main" id="{9602A030-3597-7E84-6017-AA436473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4213" y="4379913"/>
            <a:ext cx="2284953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E064340B-0AF1-C253-B5B0-681CBDCE19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4725" y="692150"/>
            <a:ext cx="10260013" cy="31591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4E1C73D-1F39-8F4E-950C-CE96A9F0DD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27448" y="4872265"/>
            <a:ext cx="9937104" cy="31591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08D10E7F-E298-502F-353A-45CD5694A87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27448" y="5249636"/>
            <a:ext cx="9937104" cy="815279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23B1BAFC-97F4-5EEB-B96F-017504706096}"/>
              </a:ext>
            </a:extLst>
          </p:cNvPr>
          <p:cNvSpPr>
            <a:spLocks/>
          </p:cNvSpPr>
          <p:nvPr userDrawn="1"/>
        </p:nvSpPr>
        <p:spPr bwMode="auto">
          <a:xfrm>
            <a:off x="767408" y="4866472"/>
            <a:ext cx="10657184" cy="1198443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32862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sjon 4 bilder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BB2CE4F-7F36-4EA2-AA15-B1BF483DE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74725" y="2420888"/>
            <a:ext cx="1448256" cy="21083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F86F5-7A71-4F24-AEED-0D123026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36" y="1008072"/>
            <a:ext cx="10260057" cy="607734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/>
            </a:lvl1pPr>
          </a:lstStyle>
          <a:p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tittelstil</a:t>
            </a:r>
            <a:endParaRPr lang="id-ID"/>
          </a:p>
        </p:txBody>
      </p:sp>
      <p:sp>
        <p:nvSpPr>
          <p:cNvPr id="2" name="Freeform 16">
            <a:extLst>
              <a:ext uri="{FF2B5EF4-FFF2-40B4-BE49-F238E27FC236}">
                <a16:creationId xmlns:a16="http://schemas.microsoft.com/office/drawing/2014/main" id="{AC3F9B17-42C7-8094-9030-F918F6EDE9C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767408" y="1658289"/>
            <a:ext cx="10657184" cy="497860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D83CF85B-E40E-0DDB-71CF-CDFA73E4A5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4725" y="4214646"/>
            <a:ext cx="1448256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E064340B-0AF1-C253-B5B0-681CBDCE19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4725" y="692150"/>
            <a:ext cx="10260013" cy="31591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4E1C73D-1F39-8F4E-950C-CE96A9F0DD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27448" y="4872265"/>
            <a:ext cx="9937104" cy="31591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08D10E7F-E298-502F-353A-45CD5694A87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27448" y="5249636"/>
            <a:ext cx="9937104" cy="815279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AEDA32D-D603-FD65-9E72-937AB4A9244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733239" y="2420888"/>
            <a:ext cx="1448256" cy="21083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7D061429-7D98-4C85-A252-77FF5983496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491753" y="2420888"/>
            <a:ext cx="1448256" cy="21083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1669C48F-48BF-267D-D534-86530CAB734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50267" y="2420888"/>
            <a:ext cx="1448256" cy="21083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410B0A88-14FE-74A0-8243-00B225F13B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008781" y="2420888"/>
            <a:ext cx="1448256" cy="21083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62CCEC87-3358-3098-1ED0-C1315B54A22F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767293" y="2420888"/>
            <a:ext cx="1448256" cy="21083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39" name="Plassholder for tekst 17">
            <a:extLst>
              <a:ext uri="{FF2B5EF4-FFF2-40B4-BE49-F238E27FC236}">
                <a16:creationId xmlns:a16="http://schemas.microsoft.com/office/drawing/2014/main" id="{3D9163EE-C8FC-FDFC-D338-F6228F1432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724011" y="4214646"/>
            <a:ext cx="1457483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0" name="Plassholder for tekst 17">
            <a:extLst>
              <a:ext uri="{FF2B5EF4-FFF2-40B4-BE49-F238E27FC236}">
                <a16:creationId xmlns:a16="http://schemas.microsoft.com/office/drawing/2014/main" id="{7B566E58-3FC6-5A0B-BDD7-5A1DC5860A6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79925" y="4214646"/>
            <a:ext cx="1448256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1" name="Plassholder for tekst 17">
            <a:extLst>
              <a:ext uri="{FF2B5EF4-FFF2-40B4-BE49-F238E27FC236}">
                <a16:creationId xmlns:a16="http://schemas.microsoft.com/office/drawing/2014/main" id="{0E001FF4-75EF-E207-40D4-E3AE2A786A5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35837" y="4214646"/>
            <a:ext cx="1462685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2" name="Plassholder for tekst 17">
            <a:extLst>
              <a:ext uri="{FF2B5EF4-FFF2-40B4-BE49-F238E27FC236}">
                <a16:creationId xmlns:a16="http://schemas.microsoft.com/office/drawing/2014/main" id="{54F37B22-F537-A82A-F5D5-8BC4B182A7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998376" y="4214646"/>
            <a:ext cx="1462685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3" name="Plassholder for tekst 17">
            <a:extLst>
              <a:ext uri="{FF2B5EF4-FFF2-40B4-BE49-F238E27FC236}">
                <a16:creationId xmlns:a16="http://schemas.microsoft.com/office/drawing/2014/main" id="{2CE48105-FF67-0AAE-A458-6B6BD7CAF19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60915" y="4214646"/>
            <a:ext cx="1462685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AB67C03A-0EEF-F034-2A1D-9EE995EE7C0E}"/>
              </a:ext>
            </a:extLst>
          </p:cNvPr>
          <p:cNvSpPr>
            <a:spLocks/>
          </p:cNvSpPr>
          <p:nvPr userDrawn="1"/>
        </p:nvSpPr>
        <p:spPr bwMode="auto">
          <a:xfrm>
            <a:off x="767408" y="4866472"/>
            <a:ext cx="10657184" cy="1198443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30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BB47C-8B5D-D2C6-D4F2-A360BEDFE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2ACCF-0240-4508-A519-EA26596DC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34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F27ED-768B-F8FE-9441-86E27C951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7128" y="620688"/>
            <a:ext cx="1601808" cy="1087200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3A8F084-AF80-DC6A-3C68-FBEC49078D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844BAF3-E75B-029D-5387-DDC2EB4985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109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6951" y="620688"/>
            <a:ext cx="1306295" cy="1085230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AFCD13-B44F-FDCB-67D1-B39E1B4BFD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EECC5B-DF5A-16F1-5AF6-7E66F344E5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089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F795BCA-352E-960D-D60B-136706F5A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2784" y="577240"/>
            <a:ext cx="1657871" cy="1121036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A8210A5-AE21-1724-52EC-918448719A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0A1B00-D12C-08BF-7BD5-64A60089D1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427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0258" y="716954"/>
            <a:ext cx="1302366" cy="981888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F8D3DDD-C965-DD33-4BDB-A44CA1B872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8025CF-171A-8FA2-F527-4D0A39FCE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5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B14B23D0-E5D6-C02C-0F0B-E7896F85F4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5A20D22-C7C0-4A37-5F31-81F996EC3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463" y="740885"/>
            <a:ext cx="4741633" cy="5592099"/>
          </a:xfrm>
          <a:prstGeom prst="rect">
            <a:avLst/>
          </a:prstGeom>
        </p:spPr>
      </p:pic>
      <p:pic>
        <p:nvPicPr>
          <p:cNvPr id="13" name="Bilde 7">
            <a:extLst>
              <a:ext uri="{FF2B5EF4-FFF2-40B4-BE49-F238E27FC236}">
                <a16:creationId xmlns:a16="http://schemas.microsoft.com/office/drawing/2014/main" id="{8DBB5681-3553-97E2-27A0-E6EC034DF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E0B90FD0-F2CA-C6A1-70E4-A5557F822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590465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Tittel 6">
            <a:extLst>
              <a:ext uri="{FF2B5EF4-FFF2-40B4-BE49-F238E27FC236}">
                <a16:creationId xmlns:a16="http://schemas.microsoft.com/office/drawing/2014/main" id="{414E171C-BC0C-37A3-2F2B-1D8D3602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590465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5" name="Bilde 7">
            <a:extLst>
              <a:ext uri="{FF2B5EF4-FFF2-40B4-BE49-F238E27FC236}">
                <a16:creationId xmlns:a16="http://schemas.microsoft.com/office/drawing/2014/main" id="{D1E2A0BC-6CBD-24F1-29DC-E52F4AEA52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2304" y="3947486"/>
            <a:ext cx="2834341" cy="589805"/>
          </a:xfrm>
          <a:prstGeom prst="rect">
            <a:avLst/>
          </a:prstGeom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8455A93E-85BB-0956-E670-786D084452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8694739" y="5229200"/>
            <a:ext cx="2834341" cy="589805"/>
          </a:xfrm>
          <a:prstGeom prst="rect">
            <a:avLst/>
          </a:prstGeom>
        </p:spPr>
      </p:pic>
      <p:sp>
        <p:nvSpPr>
          <p:cNvPr id="8" name="TekstSylinder 8">
            <a:extLst>
              <a:ext uri="{FF2B5EF4-FFF2-40B4-BE49-F238E27FC236}">
                <a16:creationId xmlns:a16="http://schemas.microsoft.com/office/drawing/2014/main" id="{BC11A5C1-7510-A9F0-D567-3AE0C090383E}"/>
              </a:ext>
            </a:extLst>
          </p:cNvPr>
          <p:cNvSpPr txBox="1"/>
          <p:nvPr userDrawn="1"/>
        </p:nvSpPr>
        <p:spPr>
          <a:xfrm>
            <a:off x="8832304" y="4102230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</p:spTree>
    <p:extLst>
      <p:ext uri="{BB962C8B-B14F-4D97-AF65-F5344CB8AC3E}">
        <p14:creationId xmlns:p14="http://schemas.microsoft.com/office/powerpoint/2010/main" val="250665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448" y="662132"/>
            <a:ext cx="1584176" cy="1034114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07DB0F-B4B6-E430-55E3-D639B1E700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BBEE12-9001-2905-4873-F56FD93E6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258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2424" y="652955"/>
            <a:ext cx="1728192" cy="1075484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BAB5CE8-B745-BC95-A3A8-DF951E7A0C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3D5B41-00B9-DD41-7B18-6DD610E74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591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6016" y="638181"/>
            <a:ext cx="1496608" cy="1058920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62FACA-4A5E-3A29-0CF3-19FC2336F0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9B01CA-0396-3EF8-F262-B666694A6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266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4432" y="710492"/>
            <a:ext cx="1611303" cy="986228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E43B89-2DC9-D984-A561-7FB5637FE0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8189C38-66BC-A094-49DD-33E83EFE5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1734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2424" y="628050"/>
            <a:ext cx="2016223" cy="1090625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C31C2AC-B4F8-39B2-CF60-4F6759F8A5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91B218-DAA7-8B50-A10C-F64F31F5D4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652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8273" y="649383"/>
            <a:ext cx="1792343" cy="1094904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733A385-AE9F-E60B-00F2-3910F82C4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3A0451-BC87-FD1C-23C3-DC4503AF8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327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4C3EA7E-9D87-798B-6CAB-16D62812E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726" y="847201"/>
            <a:ext cx="2468564" cy="1675496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F4124FA1-1DC7-5388-FDBB-DC0C12885AEA}"/>
              </a:ext>
            </a:extLst>
          </p:cNvPr>
          <p:cNvCxnSpPr>
            <a:cxnSpLocks/>
          </p:cNvCxnSpPr>
          <p:nvPr userDrawn="1"/>
        </p:nvCxnSpPr>
        <p:spPr>
          <a:xfrm>
            <a:off x="905366" y="2522697"/>
            <a:ext cx="10863072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ekst 16">
            <a:extLst>
              <a:ext uri="{FF2B5EF4-FFF2-40B4-BE49-F238E27FC236}">
                <a16:creationId xmlns:a16="http://schemas.microsoft.com/office/drawing/2014/main" id="{BB77BB17-EF4C-EC39-BC44-03938E259D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9816" y="915777"/>
            <a:ext cx="7328322" cy="1535991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18">
            <a:extLst>
              <a:ext uri="{FF2B5EF4-FFF2-40B4-BE49-F238E27FC236}">
                <a16:creationId xmlns:a16="http://schemas.microsoft.com/office/drawing/2014/main" id="{F1D58D01-9D5E-32F7-9A68-FDD068C02A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875" y="2702994"/>
            <a:ext cx="10863263" cy="719137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  <a:lvl2pPr marL="457200" indent="0">
              <a:buNone/>
              <a:defRPr sz="1800" i="1">
                <a:solidFill>
                  <a:schemeClr val="accent1"/>
                </a:solidFill>
              </a:defRPr>
            </a:lvl2pPr>
            <a:lvl3pPr marL="914400" indent="0">
              <a:buNone/>
              <a:defRPr sz="1800" i="1">
                <a:solidFill>
                  <a:schemeClr val="accent1"/>
                </a:solidFill>
              </a:defRPr>
            </a:lvl3pPr>
            <a:lvl4pPr marL="1371600" indent="0">
              <a:buNone/>
              <a:defRPr sz="1800" i="1">
                <a:solidFill>
                  <a:schemeClr val="accent1"/>
                </a:solidFill>
              </a:defRPr>
            </a:lvl4pPr>
            <a:lvl5pPr marL="1828800" indent="0">
              <a:buNone/>
              <a:defRPr sz="18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3">
            <a:extLst>
              <a:ext uri="{FF2B5EF4-FFF2-40B4-BE49-F238E27FC236}">
                <a16:creationId xmlns:a16="http://schemas.microsoft.com/office/drawing/2014/main" id="{6EB91A0F-9FAB-3943-3C60-52C84D0AF9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874" y="3547144"/>
            <a:ext cx="3534942" cy="3143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5">
            <a:extLst>
              <a:ext uri="{FF2B5EF4-FFF2-40B4-BE49-F238E27FC236}">
                <a16:creationId xmlns:a16="http://schemas.microsoft.com/office/drawing/2014/main" id="{C0A54485-6757-351C-C731-58A7E197E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75" y="3861048"/>
            <a:ext cx="3535363" cy="2232248"/>
          </a:xfrm>
        </p:spPr>
        <p:txBody>
          <a:bodyPr>
            <a:normAutofit/>
          </a:bodyPr>
          <a:lstStyle>
            <a:lvl1pPr marL="162900" indent="-162900"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23">
            <a:extLst>
              <a:ext uri="{FF2B5EF4-FFF2-40B4-BE49-F238E27FC236}">
                <a16:creationId xmlns:a16="http://schemas.microsoft.com/office/drawing/2014/main" id="{837AFEDD-817B-B744-FDEB-881990013A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3832" y="3547144"/>
            <a:ext cx="3534942" cy="3143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25">
            <a:extLst>
              <a:ext uri="{FF2B5EF4-FFF2-40B4-BE49-F238E27FC236}">
                <a16:creationId xmlns:a16="http://schemas.microsoft.com/office/drawing/2014/main" id="{56880162-1011-F59A-263A-C65423A3B5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83833" y="3861048"/>
            <a:ext cx="3535363" cy="2232248"/>
          </a:xfrm>
        </p:spPr>
        <p:txBody>
          <a:bodyPr>
            <a:normAutofit/>
          </a:bodyPr>
          <a:lstStyle>
            <a:lvl1pPr marL="162900" indent="-162900"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3">
            <a:extLst>
              <a:ext uri="{FF2B5EF4-FFF2-40B4-BE49-F238E27FC236}">
                <a16:creationId xmlns:a16="http://schemas.microsoft.com/office/drawing/2014/main" id="{6EBDD453-D05F-D067-03C0-D8CCB7BACC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0218" y="3547144"/>
            <a:ext cx="3534942" cy="3143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25">
            <a:extLst>
              <a:ext uri="{FF2B5EF4-FFF2-40B4-BE49-F238E27FC236}">
                <a16:creationId xmlns:a16="http://schemas.microsoft.com/office/drawing/2014/main" id="{E17E5B8D-D1AC-A28B-0380-F69266A237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50219" y="3861048"/>
            <a:ext cx="3535363" cy="2232248"/>
          </a:xfrm>
        </p:spPr>
        <p:txBody>
          <a:bodyPr>
            <a:normAutofit/>
          </a:bodyPr>
          <a:lstStyle>
            <a:lvl1pPr marL="162900" indent="-162900"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D8BD9-75C5-B081-B490-1EFB9B1976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A9ED-CE89-2B6C-61A9-F2276C2DDE9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057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700809"/>
            <a:ext cx="53848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700809"/>
            <a:ext cx="53848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E32B28-43F9-6D94-57CA-B75EDF22A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B25F4-EC06-DB2D-7BD2-7FA1876DDF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3441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28802"/>
            <a:ext cx="5386917" cy="54607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628802"/>
            <a:ext cx="5389033" cy="54607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A8DCC3D-3A89-8D91-F8D0-A40C10B157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5C6D8-75F6-12F3-F594-C51FFBE73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2208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6ACE6-B617-4FE2-DF00-3C9BB1280A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88F0A-B967-110E-E318-D5DD94DC8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60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1FD31B-9CD2-1702-1061-8E71652485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3673" y="282940"/>
            <a:ext cx="5368991" cy="6386419"/>
          </a:xfrm>
          <a:prstGeom prst="rect">
            <a:avLst/>
          </a:prstGeom>
        </p:spPr>
      </p:pic>
      <p:pic>
        <p:nvPicPr>
          <p:cNvPr id="18" name="Bilde 10">
            <a:extLst>
              <a:ext uri="{FF2B5EF4-FFF2-40B4-BE49-F238E27FC236}">
                <a16:creationId xmlns:a16="http://schemas.microsoft.com/office/drawing/2014/main" id="{FD298537-568B-6E19-9A87-E1F2F6200F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48328" y="3293314"/>
            <a:ext cx="2448272" cy="509467"/>
          </a:xfrm>
          <a:prstGeom prst="rect">
            <a:avLst/>
          </a:prstGeom>
        </p:spPr>
      </p:pic>
      <p:pic>
        <p:nvPicPr>
          <p:cNvPr id="19" name="Bilde 11">
            <a:extLst>
              <a:ext uri="{FF2B5EF4-FFF2-40B4-BE49-F238E27FC236}">
                <a16:creationId xmlns:a16="http://schemas.microsoft.com/office/drawing/2014/main" id="{8FF37043-DF1A-F1A2-965F-5638EF721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8976320" y="4494690"/>
            <a:ext cx="2690325" cy="55983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A0D6D6F-D52C-9591-CA36-22C5D44C6D48}"/>
              </a:ext>
            </a:extLst>
          </p:cNvPr>
          <p:cNvSpPr txBox="1"/>
          <p:nvPr userDrawn="1"/>
        </p:nvSpPr>
        <p:spPr>
          <a:xfrm>
            <a:off x="8988580" y="3342716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sp>
        <p:nvSpPr>
          <p:cNvPr id="2" name="Undertittel 2">
            <a:extLst>
              <a:ext uri="{FF2B5EF4-FFF2-40B4-BE49-F238E27FC236}">
                <a16:creationId xmlns:a16="http://schemas.microsoft.com/office/drawing/2014/main" id="{FCFEF644-F7B6-9E9D-8309-0C49EB682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5760640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FE4B5505-8946-5E97-6396-C139A0D9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5760640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Bilde 7">
            <a:extLst>
              <a:ext uri="{FF2B5EF4-FFF2-40B4-BE49-F238E27FC236}">
                <a16:creationId xmlns:a16="http://schemas.microsoft.com/office/drawing/2014/main" id="{F4E168C0-8AD5-78D8-6163-D855DBB1B2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BB8AD1D-A10D-66F4-8F30-AF48237C86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3731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sette inn bilde.</a:t>
            </a:r>
          </a:p>
          <a:p>
            <a:r>
              <a:rPr lang="nb-NO"/>
              <a:t>Hvis man legger inn et mørkt bilde bør tittel settes til hvit.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3789040"/>
            <a:ext cx="10945216" cy="6480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AFF00-289A-E434-8F0A-5FC1274160D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5DBFCB-F877-CAF5-6700-14ACB3436E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9218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32F1-7DD9-5B6D-31B9-ECBECB384D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BDC7-5161-F145-F307-843619F76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802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B655773D-D945-0C1C-A0D6-1A4E8A0271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3731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sette inn bilde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52070-9D21-63DC-46EC-0B5AEF5818D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C6AAB-A89E-BBF6-F183-F63C6E0A9C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998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0728"/>
            <a:ext cx="4011084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980731"/>
            <a:ext cx="6815667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829143"/>
            <a:ext cx="4011084" cy="42970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5F4E4-039F-4FC5-E7C5-63F809C8B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DC59E2-2591-CCD2-340A-9A5984F276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9868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4725144"/>
            <a:ext cx="10945216" cy="6421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23392" y="980730"/>
            <a:ext cx="10945216" cy="3746847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3392" y="5367338"/>
            <a:ext cx="1094521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A014B-824A-CE1E-022E-798F9C8915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B52B5-5E41-CB85-F400-C21C9BC9D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984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A6B00C4-9688-44FC-B139-5F3AE56226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39219" y="2276872"/>
            <a:ext cx="2268406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BB2CE4F-7F36-4EA2-AA15-B1BF483DE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75336" y="2276872"/>
            <a:ext cx="2268406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FAF548E7-A832-44B5-9C47-8C9D98E5B4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66987" y="2276872"/>
            <a:ext cx="2268406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F10A2A2A-5D3C-4566-9BD1-2CF71285AF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03104" y="2276872"/>
            <a:ext cx="2268406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F86F5-7A71-4F24-AEED-0D123026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36" y="1008072"/>
            <a:ext cx="10260057" cy="607734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/>
            </a:lvl1pPr>
          </a:lstStyle>
          <a:p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tittelstil</a:t>
            </a:r>
            <a:endParaRPr lang="id-ID"/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D83CF85B-E40E-0DDB-71CF-CDFA73E4A5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5336" y="4379913"/>
            <a:ext cx="2268538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A21B820C-415C-A854-A6D7-3842EEABDA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22671" y="4379913"/>
            <a:ext cx="2284953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20" name="Plassholder for tekst 17">
            <a:extLst>
              <a:ext uri="{FF2B5EF4-FFF2-40B4-BE49-F238E27FC236}">
                <a16:creationId xmlns:a16="http://schemas.microsoft.com/office/drawing/2014/main" id="{0186356D-CF5E-DD10-FA96-2FE7790995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2129" y="4379913"/>
            <a:ext cx="2284953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21" name="Plassholder for tekst 17">
            <a:extLst>
              <a:ext uri="{FF2B5EF4-FFF2-40B4-BE49-F238E27FC236}">
                <a16:creationId xmlns:a16="http://schemas.microsoft.com/office/drawing/2014/main" id="{9602A030-3597-7E84-6017-AA436473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4213" y="4379913"/>
            <a:ext cx="2284953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E064340B-0AF1-C253-B5B0-681CBDCE19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4725" y="692150"/>
            <a:ext cx="10260013" cy="31591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4E1C73D-1F39-8F4E-950C-CE96A9F0DD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27448" y="4872265"/>
            <a:ext cx="9937104" cy="31591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08D10E7F-E298-502F-353A-45CD5694A87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27448" y="5249636"/>
            <a:ext cx="9937104" cy="815279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6EF7BB88-4D27-4CDD-2AD1-5CD13B3EF372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767408" y="1658289"/>
            <a:ext cx="10657184" cy="497860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22370C52-4944-7A14-DA49-123C0927D36F}"/>
              </a:ext>
            </a:extLst>
          </p:cNvPr>
          <p:cNvSpPr>
            <a:spLocks/>
          </p:cNvSpPr>
          <p:nvPr userDrawn="1"/>
        </p:nvSpPr>
        <p:spPr bwMode="auto">
          <a:xfrm>
            <a:off x="767408" y="4866472"/>
            <a:ext cx="10657184" cy="1198443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27FB31B-4F07-3990-C229-1FEB4F29BE57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04707F5-12A9-B670-A03A-72227261BEF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9983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sjon 4 bilder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BB2CE4F-7F36-4EA2-AA15-B1BF483DE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74725" y="2420888"/>
            <a:ext cx="1448256" cy="2108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F86F5-7A71-4F24-AEED-0D123026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36" y="1008072"/>
            <a:ext cx="10260057" cy="607734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/>
            </a:lvl1pPr>
          </a:lstStyle>
          <a:p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tittelstil</a:t>
            </a:r>
            <a:endParaRPr lang="id-ID"/>
          </a:p>
        </p:txBody>
      </p:sp>
      <p:sp>
        <p:nvSpPr>
          <p:cNvPr id="2" name="Freeform 16">
            <a:extLst>
              <a:ext uri="{FF2B5EF4-FFF2-40B4-BE49-F238E27FC236}">
                <a16:creationId xmlns:a16="http://schemas.microsoft.com/office/drawing/2014/main" id="{AC3F9B17-42C7-8094-9030-F918F6EDE9C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767408" y="1658289"/>
            <a:ext cx="10657184" cy="497860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D83CF85B-E40E-0DDB-71CF-CDFA73E4A5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4725" y="4214646"/>
            <a:ext cx="1448256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E064340B-0AF1-C253-B5B0-681CBDCE19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4725" y="692150"/>
            <a:ext cx="10260013" cy="31591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4E1C73D-1F39-8F4E-950C-CE96A9F0DD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27448" y="4872265"/>
            <a:ext cx="9937104" cy="31591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AEDA32D-D603-FD65-9E72-937AB4A9244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733239" y="2420888"/>
            <a:ext cx="1448256" cy="2108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7D061429-7D98-4C85-A252-77FF5983496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491753" y="2420888"/>
            <a:ext cx="1448256" cy="2108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1669C48F-48BF-267D-D534-86530CAB734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50267" y="2420888"/>
            <a:ext cx="1448256" cy="2108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410B0A88-14FE-74A0-8243-00B225F13B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008781" y="2420888"/>
            <a:ext cx="1448256" cy="2108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62CCEC87-3358-3098-1ED0-C1315B54A22F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767293" y="2420888"/>
            <a:ext cx="1448256" cy="2108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39" name="Plassholder for tekst 17">
            <a:extLst>
              <a:ext uri="{FF2B5EF4-FFF2-40B4-BE49-F238E27FC236}">
                <a16:creationId xmlns:a16="http://schemas.microsoft.com/office/drawing/2014/main" id="{3D9163EE-C8FC-FDFC-D338-F6228F1432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724011" y="4214646"/>
            <a:ext cx="1457483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0" name="Plassholder for tekst 17">
            <a:extLst>
              <a:ext uri="{FF2B5EF4-FFF2-40B4-BE49-F238E27FC236}">
                <a16:creationId xmlns:a16="http://schemas.microsoft.com/office/drawing/2014/main" id="{7B566E58-3FC6-5A0B-BDD7-5A1DC5860A6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79925" y="4214646"/>
            <a:ext cx="1448256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1" name="Plassholder for tekst 17">
            <a:extLst>
              <a:ext uri="{FF2B5EF4-FFF2-40B4-BE49-F238E27FC236}">
                <a16:creationId xmlns:a16="http://schemas.microsoft.com/office/drawing/2014/main" id="{0E001FF4-75EF-E207-40D4-E3AE2A786A5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35837" y="4214646"/>
            <a:ext cx="1462685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2" name="Plassholder for tekst 17">
            <a:extLst>
              <a:ext uri="{FF2B5EF4-FFF2-40B4-BE49-F238E27FC236}">
                <a16:creationId xmlns:a16="http://schemas.microsoft.com/office/drawing/2014/main" id="{54F37B22-F537-A82A-F5D5-8BC4B182A7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998376" y="4214646"/>
            <a:ext cx="1462685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3" name="Plassholder for tekst 17">
            <a:extLst>
              <a:ext uri="{FF2B5EF4-FFF2-40B4-BE49-F238E27FC236}">
                <a16:creationId xmlns:a16="http://schemas.microsoft.com/office/drawing/2014/main" id="{2CE48105-FF67-0AAE-A458-6B6BD7CAF19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60915" y="4214646"/>
            <a:ext cx="1462685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4ABE121F-86C6-33B0-27B3-75101DB51A8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27448" y="5249636"/>
            <a:ext cx="9937104" cy="815279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3EDE49BF-5EE2-66CB-9CD6-B3CA309750DD}"/>
              </a:ext>
            </a:extLst>
          </p:cNvPr>
          <p:cNvSpPr>
            <a:spLocks/>
          </p:cNvSpPr>
          <p:nvPr userDrawn="1"/>
        </p:nvSpPr>
        <p:spPr bwMode="auto">
          <a:xfrm>
            <a:off x="767408" y="4866472"/>
            <a:ext cx="10657184" cy="1198443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69EF23C-2651-6CE1-C04E-1087B478B2C8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7794AFF-6BFF-0B52-1A4F-6AD933F73A31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0837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3">
            <a:extLst>
              <a:ext uri="{FF2B5EF4-FFF2-40B4-BE49-F238E27FC236}">
                <a16:creationId xmlns:a16="http://schemas.microsoft.com/office/drawing/2014/main" id="{82AE6AC4-4046-DFB4-5108-4B45BE959E93}"/>
              </a:ext>
            </a:extLst>
          </p:cNvPr>
          <p:cNvGrpSpPr/>
          <p:nvPr userDrawn="1"/>
        </p:nvGrpSpPr>
        <p:grpSpPr>
          <a:xfrm>
            <a:off x="1199456" y="2204865"/>
            <a:ext cx="3744416" cy="2880320"/>
            <a:chOff x="807442" y="1079877"/>
            <a:chExt cx="6513116" cy="361045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966D3E6-CE42-3D98-A8A9-C3CA102B5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42" y="1079877"/>
              <a:ext cx="6513116" cy="794676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94E538F-FCFF-4579-3D7A-9D8A71E0F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42" y="4029046"/>
              <a:ext cx="6513116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" name="Plassholder for bilde 12">
            <a:extLst>
              <a:ext uri="{FF2B5EF4-FFF2-40B4-BE49-F238E27FC236}">
                <a16:creationId xmlns:a16="http://schemas.microsoft.com/office/drawing/2014/main" id="{CBAEA684-B7FE-7E91-6533-2DB39A9D3A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237312"/>
          </a:xfr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og sett inn bilde</a:t>
            </a:r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FC518EBF-5A4B-F1EC-012D-A3CEA204B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3472" y="2300369"/>
            <a:ext cx="3456384" cy="2640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17667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E946F730-2496-45E5-435B-8D6A0EB156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237312"/>
          </a:xfr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og sett inn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C83F6C-F85C-95F4-C0C7-D0691D06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5384800" cy="6480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31F007-ABA9-3EFC-150A-893732D8A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00809"/>
            <a:ext cx="53848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76925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5A20D22-C7C0-4A37-5F31-81F996EC3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463" y="740885"/>
            <a:ext cx="4741633" cy="5592099"/>
          </a:xfrm>
          <a:prstGeom prst="rect">
            <a:avLst/>
          </a:prstGeom>
        </p:spPr>
      </p:pic>
      <p:pic>
        <p:nvPicPr>
          <p:cNvPr id="13" name="Bilde 7">
            <a:extLst>
              <a:ext uri="{FF2B5EF4-FFF2-40B4-BE49-F238E27FC236}">
                <a16:creationId xmlns:a16="http://schemas.microsoft.com/office/drawing/2014/main" id="{8DBB5681-3553-97E2-27A0-E6EC034DF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  <p:sp>
        <p:nvSpPr>
          <p:cNvPr id="15" name="Undertittel 2">
            <a:extLst>
              <a:ext uri="{FF2B5EF4-FFF2-40B4-BE49-F238E27FC236}">
                <a16:creationId xmlns:a16="http://schemas.microsoft.com/office/drawing/2014/main" id="{B77EA0C6-D0E9-EC9A-1AA1-06282231F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590465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6" name="Tittel 6">
            <a:extLst>
              <a:ext uri="{FF2B5EF4-FFF2-40B4-BE49-F238E27FC236}">
                <a16:creationId xmlns:a16="http://schemas.microsoft.com/office/drawing/2014/main" id="{BB7E0D26-9FC6-9396-50F3-E45343B1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590465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7" name="Bilde 7">
            <a:extLst>
              <a:ext uri="{FF2B5EF4-FFF2-40B4-BE49-F238E27FC236}">
                <a16:creationId xmlns:a16="http://schemas.microsoft.com/office/drawing/2014/main" id="{32E814E6-A2F3-7513-930F-3190C4A618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2304" y="3947486"/>
            <a:ext cx="2834341" cy="589805"/>
          </a:xfrm>
          <a:prstGeom prst="rect">
            <a:avLst/>
          </a:prstGeom>
        </p:spPr>
      </p:pic>
      <p:pic>
        <p:nvPicPr>
          <p:cNvPr id="18" name="Bilde 9">
            <a:extLst>
              <a:ext uri="{FF2B5EF4-FFF2-40B4-BE49-F238E27FC236}">
                <a16:creationId xmlns:a16="http://schemas.microsoft.com/office/drawing/2014/main" id="{17729DA7-A271-EC3B-B162-5971786F217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8694739" y="5229200"/>
            <a:ext cx="2834341" cy="58980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11484C6-8C49-2E91-F578-46C46A04F9C7}"/>
              </a:ext>
            </a:extLst>
          </p:cNvPr>
          <p:cNvSpPr txBox="1"/>
          <p:nvPr userDrawn="1"/>
        </p:nvSpPr>
        <p:spPr>
          <a:xfrm>
            <a:off x="8832304" y="4102230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</p:spTree>
    <p:extLst>
      <p:ext uri="{BB962C8B-B14F-4D97-AF65-F5344CB8AC3E}">
        <p14:creationId xmlns:p14="http://schemas.microsoft.com/office/powerpoint/2010/main" val="20504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2F2D85E-DA7B-EEC8-F1B3-E51B34E319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E2C9E-CFEC-25F8-0DD5-FBD7E8C4A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7426" y="620689"/>
            <a:ext cx="4661297" cy="5544616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8A9350E5-14DB-F667-CB93-41C136B00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6120680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Tittel 6">
            <a:extLst>
              <a:ext uri="{FF2B5EF4-FFF2-40B4-BE49-F238E27FC236}">
                <a16:creationId xmlns:a16="http://schemas.microsoft.com/office/drawing/2014/main" id="{1AEFFDC5-15E1-B661-2053-550D235D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6120680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10">
            <a:extLst>
              <a:ext uri="{FF2B5EF4-FFF2-40B4-BE49-F238E27FC236}">
                <a16:creationId xmlns:a16="http://schemas.microsoft.com/office/drawing/2014/main" id="{AB7D0519-C804-D8DB-329B-10D349E9B8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48328" y="3293314"/>
            <a:ext cx="2448272" cy="509467"/>
          </a:xfrm>
          <a:prstGeom prst="rect">
            <a:avLst/>
          </a:prstGeom>
        </p:spPr>
      </p:pic>
      <p:pic>
        <p:nvPicPr>
          <p:cNvPr id="7" name="Bilde 11">
            <a:extLst>
              <a:ext uri="{FF2B5EF4-FFF2-40B4-BE49-F238E27FC236}">
                <a16:creationId xmlns:a16="http://schemas.microsoft.com/office/drawing/2014/main" id="{BD693E5F-2D27-1872-4683-0569A6EAAC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8976320" y="4494690"/>
            <a:ext cx="2690325" cy="559836"/>
          </a:xfrm>
          <a:prstGeom prst="rect">
            <a:avLst/>
          </a:prstGeom>
        </p:spPr>
      </p:pic>
      <p:sp>
        <p:nvSpPr>
          <p:cNvPr id="8" name="TekstSylinder 3">
            <a:extLst>
              <a:ext uri="{FF2B5EF4-FFF2-40B4-BE49-F238E27FC236}">
                <a16:creationId xmlns:a16="http://schemas.microsoft.com/office/drawing/2014/main" id="{07C2B0EB-0CEA-A323-8678-3DC961A9B9B9}"/>
              </a:ext>
            </a:extLst>
          </p:cNvPr>
          <p:cNvSpPr txBox="1"/>
          <p:nvPr userDrawn="1"/>
        </p:nvSpPr>
        <p:spPr>
          <a:xfrm>
            <a:off x="8988580" y="3342716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1386E278-308A-7183-3625-0496D0D954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B14B23D0-E5D6-C02C-0F0B-E7896F85F4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5A20D22-C7C0-4A37-5F31-81F996EC3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463" y="740885"/>
            <a:ext cx="4741633" cy="5592099"/>
          </a:xfrm>
          <a:prstGeom prst="rect">
            <a:avLst/>
          </a:prstGeom>
        </p:spPr>
      </p:pic>
      <p:pic>
        <p:nvPicPr>
          <p:cNvPr id="13" name="Bilde 7">
            <a:extLst>
              <a:ext uri="{FF2B5EF4-FFF2-40B4-BE49-F238E27FC236}">
                <a16:creationId xmlns:a16="http://schemas.microsoft.com/office/drawing/2014/main" id="{8DBB5681-3553-97E2-27A0-E6EC034DF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E0B90FD0-F2CA-C6A1-70E4-A5557F822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590465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Tittel 6">
            <a:extLst>
              <a:ext uri="{FF2B5EF4-FFF2-40B4-BE49-F238E27FC236}">
                <a16:creationId xmlns:a16="http://schemas.microsoft.com/office/drawing/2014/main" id="{414E171C-BC0C-37A3-2F2B-1D8D3602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590465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5" name="Bilde 7">
            <a:extLst>
              <a:ext uri="{FF2B5EF4-FFF2-40B4-BE49-F238E27FC236}">
                <a16:creationId xmlns:a16="http://schemas.microsoft.com/office/drawing/2014/main" id="{D1E2A0BC-6CBD-24F1-29DC-E52F4AEA52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2304" y="3947486"/>
            <a:ext cx="2834341" cy="589805"/>
          </a:xfrm>
          <a:prstGeom prst="rect">
            <a:avLst/>
          </a:prstGeom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8455A93E-85BB-0956-E670-786D084452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8694739" y="5229200"/>
            <a:ext cx="2834341" cy="589805"/>
          </a:xfrm>
          <a:prstGeom prst="rect">
            <a:avLst/>
          </a:prstGeom>
        </p:spPr>
      </p:pic>
      <p:sp>
        <p:nvSpPr>
          <p:cNvPr id="8" name="TekstSylinder 8">
            <a:extLst>
              <a:ext uri="{FF2B5EF4-FFF2-40B4-BE49-F238E27FC236}">
                <a16:creationId xmlns:a16="http://schemas.microsoft.com/office/drawing/2014/main" id="{BC11A5C1-7510-A9F0-D567-3AE0C090383E}"/>
              </a:ext>
            </a:extLst>
          </p:cNvPr>
          <p:cNvSpPr txBox="1"/>
          <p:nvPr userDrawn="1"/>
        </p:nvSpPr>
        <p:spPr>
          <a:xfrm>
            <a:off x="8832304" y="4102230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</p:spTree>
    <p:extLst>
      <p:ext uri="{BB962C8B-B14F-4D97-AF65-F5344CB8AC3E}">
        <p14:creationId xmlns:p14="http://schemas.microsoft.com/office/powerpoint/2010/main" val="26305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1FD31B-9CD2-1702-1061-8E71652485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3673" y="282940"/>
            <a:ext cx="5368991" cy="6386419"/>
          </a:xfrm>
          <a:prstGeom prst="rect">
            <a:avLst/>
          </a:prstGeom>
        </p:spPr>
      </p:pic>
      <p:pic>
        <p:nvPicPr>
          <p:cNvPr id="18" name="Bilde 10">
            <a:extLst>
              <a:ext uri="{FF2B5EF4-FFF2-40B4-BE49-F238E27FC236}">
                <a16:creationId xmlns:a16="http://schemas.microsoft.com/office/drawing/2014/main" id="{FD298537-568B-6E19-9A87-E1F2F6200F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48328" y="3293314"/>
            <a:ext cx="2448272" cy="509467"/>
          </a:xfrm>
          <a:prstGeom prst="rect">
            <a:avLst/>
          </a:prstGeom>
        </p:spPr>
      </p:pic>
      <p:pic>
        <p:nvPicPr>
          <p:cNvPr id="19" name="Bilde 11">
            <a:extLst>
              <a:ext uri="{FF2B5EF4-FFF2-40B4-BE49-F238E27FC236}">
                <a16:creationId xmlns:a16="http://schemas.microsoft.com/office/drawing/2014/main" id="{8FF37043-DF1A-F1A2-965F-5638EF721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8976320" y="4494690"/>
            <a:ext cx="2690325" cy="55983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A0D6D6F-D52C-9591-CA36-22C5D44C6D48}"/>
              </a:ext>
            </a:extLst>
          </p:cNvPr>
          <p:cNvSpPr txBox="1"/>
          <p:nvPr userDrawn="1"/>
        </p:nvSpPr>
        <p:spPr>
          <a:xfrm>
            <a:off x="8988580" y="3342716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sp>
        <p:nvSpPr>
          <p:cNvPr id="2" name="Undertittel 2">
            <a:extLst>
              <a:ext uri="{FF2B5EF4-FFF2-40B4-BE49-F238E27FC236}">
                <a16:creationId xmlns:a16="http://schemas.microsoft.com/office/drawing/2014/main" id="{FCFEF644-F7B6-9E9D-8309-0C49EB682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5760640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FE4B5505-8946-5E97-6396-C139A0D9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5760640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Bilde 7">
            <a:extLst>
              <a:ext uri="{FF2B5EF4-FFF2-40B4-BE49-F238E27FC236}">
                <a16:creationId xmlns:a16="http://schemas.microsoft.com/office/drawing/2014/main" id="{F4E168C0-8AD5-78D8-6163-D855DBB1B2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2F2D85E-DA7B-EEC8-F1B3-E51B34E319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E2C9E-CFEC-25F8-0DD5-FBD7E8C4A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7426" y="620689"/>
            <a:ext cx="4661297" cy="5544616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8A9350E5-14DB-F667-CB93-41C136B00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6120680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Tittel 6">
            <a:extLst>
              <a:ext uri="{FF2B5EF4-FFF2-40B4-BE49-F238E27FC236}">
                <a16:creationId xmlns:a16="http://schemas.microsoft.com/office/drawing/2014/main" id="{1AEFFDC5-15E1-B661-2053-550D235D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6120680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10">
            <a:extLst>
              <a:ext uri="{FF2B5EF4-FFF2-40B4-BE49-F238E27FC236}">
                <a16:creationId xmlns:a16="http://schemas.microsoft.com/office/drawing/2014/main" id="{AB7D0519-C804-D8DB-329B-10D349E9B8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48328" y="3293314"/>
            <a:ext cx="2448272" cy="509467"/>
          </a:xfrm>
          <a:prstGeom prst="rect">
            <a:avLst/>
          </a:prstGeom>
        </p:spPr>
      </p:pic>
      <p:pic>
        <p:nvPicPr>
          <p:cNvPr id="7" name="Bilde 11">
            <a:extLst>
              <a:ext uri="{FF2B5EF4-FFF2-40B4-BE49-F238E27FC236}">
                <a16:creationId xmlns:a16="http://schemas.microsoft.com/office/drawing/2014/main" id="{BD693E5F-2D27-1872-4683-0569A6EAAC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8976320" y="4494690"/>
            <a:ext cx="2690325" cy="559836"/>
          </a:xfrm>
          <a:prstGeom prst="rect">
            <a:avLst/>
          </a:prstGeom>
        </p:spPr>
      </p:pic>
      <p:sp>
        <p:nvSpPr>
          <p:cNvPr id="8" name="TekstSylinder 3">
            <a:extLst>
              <a:ext uri="{FF2B5EF4-FFF2-40B4-BE49-F238E27FC236}">
                <a16:creationId xmlns:a16="http://schemas.microsoft.com/office/drawing/2014/main" id="{07C2B0EB-0CEA-A323-8678-3DC961A9B9B9}"/>
              </a:ext>
            </a:extLst>
          </p:cNvPr>
          <p:cNvSpPr txBox="1"/>
          <p:nvPr userDrawn="1"/>
        </p:nvSpPr>
        <p:spPr>
          <a:xfrm>
            <a:off x="8988580" y="3342716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pic>
        <p:nvPicPr>
          <p:cNvPr id="9" name="Bilde 7">
            <a:extLst>
              <a:ext uri="{FF2B5EF4-FFF2-40B4-BE49-F238E27FC236}">
                <a16:creationId xmlns:a16="http://schemas.microsoft.com/office/drawing/2014/main" id="{1386E278-308A-7183-3625-0496D0D954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>
            <a:extLst>
              <a:ext uri="{FF2B5EF4-FFF2-40B4-BE49-F238E27FC236}">
                <a16:creationId xmlns:a16="http://schemas.microsoft.com/office/drawing/2014/main" id="{28F19672-97F2-9595-61C1-B586C8933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" y="286486"/>
            <a:ext cx="12188442" cy="6571514"/>
          </a:xfrm>
          <a:prstGeom prst="rect">
            <a:avLst/>
          </a:prstGeom>
        </p:spPr>
      </p:pic>
      <p:pic>
        <p:nvPicPr>
          <p:cNvPr id="14" name="Bilde 9">
            <a:extLst>
              <a:ext uri="{FF2B5EF4-FFF2-40B4-BE49-F238E27FC236}">
                <a16:creationId xmlns:a16="http://schemas.microsoft.com/office/drawing/2014/main" id="{B63FBDD8-1F14-1826-2155-C47DB6F628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9016988" y="4092506"/>
            <a:ext cx="2834341" cy="5898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19BA333-967E-F6EF-B970-D869102295A0}"/>
              </a:ext>
            </a:extLst>
          </p:cNvPr>
          <p:cNvSpPr txBox="1"/>
          <p:nvPr userDrawn="1"/>
        </p:nvSpPr>
        <p:spPr>
          <a:xfrm>
            <a:off x="9413032" y="2959224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pic>
        <p:nvPicPr>
          <p:cNvPr id="13" name="Bilde 8">
            <a:extLst>
              <a:ext uri="{FF2B5EF4-FFF2-40B4-BE49-F238E27FC236}">
                <a16:creationId xmlns:a16="http://schemas.microsoft.com/office/drawing/2014/main" id="{2958A787-2023-1BBA-4388-7E891C5BE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8303" y="2803275"/>
            <a:ext cx="2834341" cy="589805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6230184E-404D-E74F-DC00-63A876BB7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7776864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685BFD8F-DE36-6F8E-6060-200B0555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7776864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2" name="Bilde 7">
            <a:extLst>
              <a:ext uri="{FF2B5EF4-FFF2-40B4-BE49-F238E27FC236}">
                <a16:creationId xmlns:a16="http://schemas.microsoft.com/office/drawing/2014/main" id="{082F724F-2E0B-447E-8A8C-C43CEA1C2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70137" y="730795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4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10948556-BE93-9627-29E5-A3B771CDB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81657"/>
            <a:ext cx="12192000" cy="6576344"/>
          </a:xfrm>
          <a:prstGeom prst="rect">
            <a:avLst/>
          </a:prstGeom>
        </p:spPr>
      </p:pic>
      <p:sp>
        <p:nvSpPr>
          <p:cNvPr id="11" name="Undertittel 2">
            <a:extLst>
              <a:ext uri="{FF2B5EF4-FFF2-40B4-BE49-F238E27FC236}">
                <a16:creationId xmlns:a16="http://schemas.microsoft.com/office/drawing/2014/main" id="{245EF9BE-732A-6AE5-FE5C-00AFEA8B9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3356992"/>
            <a:ext cx="7776864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tel 6">
            <a:extLst>
              <a:ext uri="{FF2B5EF4-FFF2-40B4-BE49-F238E27FC236}">
                <a16:creationId xmlns:a16="http://schemas.microsoft.com/office/drawing/2014/main" id="{DE714A0D-9D4A-B3EB-79A6-02967862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132856"/>
            <a:ext cx="7776864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3" name="Bilde 7">
            <a:extLst>
              <a:ext uri="{FF2B5EF4-FFF2-40B4-BE49-F238E27FC236}">
                <a16:creationId xmlns:a16="http://schemas.microsoft.com/office/drawing/2014/main" id="{ACEAAEAE-24CF-A0F1-D322-366437D114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7635" y="1910004"/>
            <a:ext cx="2834341" cy="589805"/>
          </a:xfrm>
          <a:prstGeom prst="rect">
            <a:avLst/>
          </a:prstGeom>
        </p:spPr>
      </p:pic>
      <p:pic>
        <p:nvPicPr>
          <p:cNvPr id="14" name="Bilde 8">
            <a:extLst>
              <a:ext uri="{FF2B5EF4-FFF2-40B4-BE49-F238E27FC236}">
                <a16:creationId xmlns:a16="http://schemas.microsoft.com/office/drawing/2014/main" id="{E515AD0D-F954-CAC9-255A-863C2E0F48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9310331" y="3199235"/>
            <a:ext cx="2834341" cy="5898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8C3B2AA-F3BB-45BA-530A-F5EF97BF4C5B}"/>
              </a:ext>
            </a:extLst>
          </p:cNvPr>
          <p:cNvSpPr txBox="1"/>
          <p:nvPr userDrawn="1"/>
        </p:nvSpPr>
        <p:spPr>
          <a:xfrm>
            <a:off x="9660396" y="2060848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algn="l"/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pic>
        <p:nvPicPr>
          <p:cNvPr id="3" name="Bilde 7">
            <a:extLst>
              <a:ext uri="{FF2B5EF4-FFF2-40B4-BE49-F238E27FC236}">
                <a16:creationId xmlns:a16="http://schemas.microsoft.com/office/drawing/2014/main" id="{FA0901E3-6568-0650-D9F9-DBEFDF3818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70137" y="730795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5A20D22-C7C0-4A37-5F31-81F996EC3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463" y="740885"/>
            <a:ext cx="4741633" cy="5592099"/>
          </a:xfrm>
          <a:prstGeom prst="rect">
            <a:avLst/>
          </a:prstGeom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9D8B8B17-D650-DABE-E07E-D083271D6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590465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3" name="Tittel 6">
            <a:extLst>
              <a:ext uri="{FF2B5EF4-FFF2-40B4-BE49-F238E27FC236}">
                <a16:creationId xmlns:a16="http://schemas.microsoft.com/office/drawing/2014/main" id="{9882F97D-FBD3-9EC4-D4BA-EB7DF760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590465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7">
            <a:extLst>
              <a:ext uri="{FF2B5EF4-FFF2-40B4-BE49-F238E27FC236}">
                <a16:creationId xmlns:a16="http://schemas.microsoft.com/office/drawing/2014/main" id="{3FE077DC-6941-886D-E0B1-F960A243EE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64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B14B23D0-E5D6-C02C-0F0B-E7896F85F4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5A20D22-C7C0-4A37-5F31-81F996EC3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463" y="740885"/>
            <a:ext cx="4741633" cy="5592099"/>
          </a:xfrm>
          <a:prstGeom prst="rect">
            <a:avLst/>
          </a:prstGeom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52270933-6BBE-93F0-DE11-D337FCA40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590465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Tittel 6">
            <a:extLst>
              <a:ext uri="{FF2B5EF4-FFF2-40B4-BE49-F238E27FC236}">
                <a16:creationId xmlns:a16="http://schemas.microsoft.com/office/drawing/2014/main" id="{75F95FAE-C2C7-B661-E1AC-8AF6B322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590465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5" name="Bilde 7">
            <a:extLst>
              <a:ext uri="{FF2B5EF4-FFF2-40B4-BE49-F238E27FC236}">
                <a16:creationId xmlns:a16="http://schemas.microsoft.com/office/drawing/2014/main" id="{C5D89405-3208-50E0-9620-4B91CB7009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0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2">
            <a:extLst>
              <a:ext uri="{FF2B5EF4-FFF2-40B4-BE49-F238E27FC236}">
                <a16:creationId xmlns:a16="http://schemas.microsoft.com/office/drawing/2014/main" id="{98161BEC-B9FD-F497-6685-C4B6624E3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5760640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3" name="Tittel 6">
            <a:extLst>
              <a:ext uri="{FF2B5EF4-FFF2-40B4-BE49-F238E27FC236}">
                <a16:creationId xmlns:a16="http://schemas.microsoft.com/office/drawing/2014/main" id="{AD2BBD97-B5D0-8994-5085-94377CA2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5760640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D9D7E-ED8A-2AD7-8500-D898D358C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3673" y="282940"/>
            <a:ext cx="5368991" cy="6386419"/>
          </a:xfrm>
          <a:prstGeom prst="rect">
            <a:avLst/>
          </a:prstGeom>
        </p:spPr>
      </p:pic>
      <p:pic>
        <p:nvPicPr>
          <p:cNvPr id="5" name="Bilde 7">
            <a:extLst>
              <a:ext uri="{FF2B5EF4-FFF2-40B4-BE49-F238E27FC236}">
                <a16:creationId xmlns:a16="http://schemas.microsoft.com/office/drawing/2014/main" id="{C6EF2B6A-7A29-0445-088C-47FD3D0984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290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2F2D85E-DA7B-EEC8-F1B3-E51B34E319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1697A-0076-FA23-7BAF-D31506984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7426" y="620689"/>
            <a:ext cx="4661297" cy="5544616"/>
          </a:xfrm>
          <a:prstGeom prst="rect">
            <a:avLst/>
          </a:prstGeom>
        </p:spPr>
      </p:pic>
      <p:sp>
        <p:nvSpPr>
          <p:cNvPr id="5" name="Undertittel 2">
            <a:extLst>
              <a:ext uri="{FF2B5EF4-FFF2-40B4-BE49-F238E27FC236}">
                <a16:creationId xmlns:a16="http://schemas.microsoft.com/office/drawing/2014/main" id="{C79AF75A-8B6B-6694-5E04-0BEB1F9EF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6120680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6" name="Tittel 6">
            <a:extLst>
              <a:ext uri="{FF2B5EF4-FFF2-40B4-BE49-F238E27FC236}">
                <a16:creationId xmlns:a16="http://schemas.microsoft.com/office/drawing/2014/main" id="{31816A47-84A7-20C4-6B54-780C0267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6120680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7">
            <a:extLst>
              <a:ext uri="{FF2B5EF4-FFF2-40B4-BE49-F238E27FC236}">
                <a16:creationId xmlns:a16="http://schemas.microsoft.com/office/drawing/2014/main" id="{368F6698-AB57-BAC9-4059-9C34490753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355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09757406-946A-DAFD-18DA-51045AA0E8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" y="286486"/>
            <a:ext cx="12188442" cy="6571514"/>
          </a:xfrm>
          <a:prstGeom prst="rect">
            <a:avLst/>
          </a:prstGeom>
        </p:spPr>
      </p:pic>
      <p:sp>
        <p:nvSpPr>
          <p:cNvPr id="11" name="Undertittel 2">
            <a:extLst>
              <a:ext uri="{FF2B5EF4-FFF2-40B4-BE49-F238E27FC236}">
                <a16:creationId xmlns:a16="http://schemas.microsoft.com/office/drawing/2014/main" id="{631205AC-E005-5F4A-399F-081FDB44A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1058517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tel 6">
            <a:extLst>
              <a:ext uri="{FF2B5EF4-FFF2-40B4-BE49-F238E27FC236}">
                <a16:creationId xmlns:a16="http://schemas.microsoft.com/office/drawing/2014/main" id="{423A13B1-7247-404C-C0E8-305BCA1C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1058517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2" name="Bilde 7">
            <a:extLst>
              <a:ext uri="{FF2B5EF4-FFF2-40B4-BE49-F238E27FC236}">
                <a16:creationId xmlns:a16="http://schemas.microsoft.com/office/drawing/2014/main" id="{CC5A4A8A-FF64-B8C3-5839-3AB400D69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70137" y="730795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>
            <a:extLst>
              <a:ext uri="{FF2B5EF4-FFF2-40B4-BE49-F238E27FC236}">
                <a16:creationId xmlns:a16="http://schemas.microsoft.com/office/drawing/2014/main" id="{28F19672-97F2-9595-61C1-B586C8933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" y="286486"/>
            <a:ext cx="12188442" cy="6571514"/>
          </a:xfrm>
          <a:prstGeom prst="rect">
            <a:avLst/>
          </a:prstGeom>
        </p:spPr>
      </p:pic>
      <p:pic>
        <p:nvPicPr>
          <p:cNvPr id="14" name="Bilde 9">
            <a:extLst>
              <a:ext uri="{FF2B5EF4-FFF2-40B4-BE49-F238E27FC236}">
                <a16:creationId xmlns:a16="http://schemas.microsoft.com/office/drawing/2014/main" id="{B63FBDD8-1F14-1826-2155-C47DB6F628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9016988" y="4092506"/>
            <a:ext cx="2834341" cy="5898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19BA333-967E-F6EF-B970-D869102295A0}"/>
              </a:ext>
            </a:extLst>
          </p:cNvPr>
          <p:cNvSpPr txBox="1"/>
          <p:nvPr userDrawn="1"/>
        </p:nvSpPr>
        <p:spPr>
          <a:xfrm>
            <a:off x="9413032" y="2959224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pic>
        <p:nvPicPr>
          <p:cNvPr id="13" name="Bilde 8">
            <a:extLst>
              <a:ext uri="{FF2B5EF4-FFF2-40B4-BE49-F238E27FC236}">
                <a16:creationId xmlns:a16="http://schemas.microsoft.com/office/drawing/2014/main" id="{2958A787-2023-1BBA-4388-7E891C5BE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8303" y="2803275"/>
            <a:ext cx="2834341" cy="589805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6230184E-404D-E74F-DC00-63A876BB7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7776864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685BFD8F-DE36-6F8E-6060-200B0555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7776864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2" name="Bilde 7">
            <a:extLst>
              <a:ext uri="{FF2B5EF4-FFF2-40B4-BE49-F238E27FC236}">
                <a16:creationId xmlns:a16="http://schemas.microsoft.com/office/drawing/2014/main" id="{082F724F-2E0B-447E-8A8C-C43CEA1C2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70137" y="730795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1A7CC0D4-0E0C-233C-D645-D23DCBD87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81657"/>
            <a:ext cx="12192000" cy="6576344"/>
          </a:xfrm>
          <a:prstGeom prst="rect">
            <a:avLst/>
          </a:prstGeom>
        </p:spPr>
      </p:pic>
      <p:sp>
        <p:nvSpPr>
          <p:cNvPr id="11" name="Undertittel 2">
            <a:extLst>
              <a:ext uri="{FF2B5EF4-FFF2-40B4-BE49-F238E27FC236}">
                <a16:creationId xmlns:a16="http://schemas.microsoft.com/office/drawing/2014/main" id="{245EF9BE-732A-6AE5-FE5C-00AFEA8B9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3356992"/>
            <a:ext cx="1058517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tel 6">
            <a:extLst>
              <a:ext uri="{FF2B5EF4-FFF2-40B4-BE49-F238E27FC236}">
                <a16:creationId xmlns:a16="http://schemas.microsoft.com/office/drawing/2014/main" id="{DE714A0D-9D4A-B3EB-79A6-02967862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132856"/>
            <a:ext cx="1058517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Bilde 7">
            <a:extLst>
              <a:ext uri="{FF2B5EF4-FFF2-40B4-BE49-F238E27FC236}">
                <a16:creationId xmlns:a16="http://schemas.microsoft.com/office/drawing/2014/main" id="{09370523-119D-82BA-C57E-9EECC2258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70137" y="730795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63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9510" y="2132858"/>
            <a:ext cx="8256919" cy="432049"/>
          </a:xfrm>
        </p:spPr>
        <p:txBody>
          <a:bodyPr anchor="t">
            <a:noAutofit/>
          </a:bodyPr>
          <a:lstStyle>
            <a:lvl1pPr algn="l">
              <a:defRPr sz="1800" b="1" cap="all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79511" y="2564907"/>
            <a:ext cx="8256917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00328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79961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B2026CB-59A8-462E-1A4A-4C5FC9A7FE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tekst 2"/>
          <p:cNvSpPr>
            <a:spLocks noGrp="1"/>
          </p:cNvSpPr>
          <p:nvPr>
            <p:ph type="body" idx="1"/>
          </p:nvPr>
        </p:nvSpPr>
        <p:spPr>
          <a:xfrm>
            <a:off x="1295467" y="2852936"/>
            <a:ext cx="8640960" cy="20162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1295467" y="1988840"/>
            <a:ext cx="8640960" cy="86409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279B0E-AE93-FE2F-751A-00D39451F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1043" y="4355116"/>
            <a:ext cx="2360280" cy="1602000"/>
          </a:xfrm>
          <a:prstGeom prst="rect">
            <a:avLst/>
          </a:prstGeom>
        </p:spPr>
      </p:pic>
      <p:pic>
        <p:nvPicPr>
          <p:cNvPr id="4" name="Grafikk 2">
            <a:extLst>
              <a:ext uri="{FF2B5EF4-FFF2-40B4-BE49-F238E27FC236}">
                <a16:creationId xmlns:a16="http://schemas.microsoft.com/office/drawing/2014/main" id="{A8B3655A-F253-DE86-7C2D-EE8FC4618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882802" y="6122287"/>
            <a:ext cx="1771051" cy="3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59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220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F27ED-768B-F8FE-9441-86E27C951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7128" y="620688"/>
            <a:ext cx="1601808" cy="1087200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422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6951" y="620688"/>
            <a:ext cx="1306295" cy="1085230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2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F795BCA-352E-960D-D60B-136706F5A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2784" y="577240"/>
            <a:ext cx="1657871" cy="1121036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61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0258" y="716954"/>
            <a:ext cx="1302366" cy="9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0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448" y="662132"/>
            <a:ext cx="1584176" cy="10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92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2424" y="652955"/>
            <a:ext cx="1728192" cy="1075484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0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10948556-BE93-9627-29E5-A3B771CDB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81657"/>
            <a:ext cx="12192000" cy="6576344"/>
          </a:xfrm>
          <a:prstGeom prst="rect">
            <a:avLst/>
          </a:prstGeom>
        </p:spPr>
      </p:pic>
      <p:sp>
        <p:nvSpPr>
          <p:cNvPr id="11" name="Undertittel 2">
            <a:extLst>
              <a:ext uri="{FF2B5EF4-FFF2-40B4-BE49-F238E27FC236}">
                <a16:creationId xmlns:a16="http://schemas.microsoft.com/office/drawing/2014/main" id="{245EF9BE-732A-6AE5-FE5C-00AFEA8B9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3356992"/>
            <a:ext cx="7776864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tel 6">
            <a:extLst>
              <a:ext uri="{FF2B5EF4-FFF2-40B4-BE49-F238E27FC236}">
                <a16:creationId xmlns:a16="http://schemas.microsoft.com/office/drawing/2014/main" id="{DE714A0D-9D4A-B3EB-79A6-02967862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132856"/>
            <a:ext cx="7776864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3" name="Bilde 7">
            <a:extLst>
              <a:ext uri="{FF2B5EF4-FFF2-40B4-BE49-F238E27FC236}">
                <a16:creationId xmlns:a16="http://schemas.microsoft.com/office/drawing/2014/main" id="{ACEAAEAE-24CF-A0F1-D322-366437D114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7635" y="1910004"/>
            <a:ext cx="2834341" cy="589805"/>
          </a:xfrm>
          <a:prstGeom prst="rect">
            <a:avLst/>
          </a:prstGeom>
        </p:spPr>
      </p:pic>
      <p:pic>
        <p:nvPicPr>
          <p:cNvPr id="14" name="Bilde 8">
            <a:extLst>
              <a:ext uri="{FF2B5EF4-FFF2-40B4-BE49-F238E27FC236}">
                <a16:creationId xmlns:a16="http://schemas.microsoft.com/office/drawing/2014/main" id="{E515AD0D-F954-CAC9-255A-863C2E0F48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9310331" y="3199235"/>
            <a:ext cx="2834341" cy="5898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8C3B2AA-F3BB-45BA-530A-F5EF97BF4C5B}"/>
              </a:ext>
            </a:extLst>
          </p:cNvPr>
          <p:cNvSpPr txBox="1"/>
          <p:nvPr userDrawn="1"/>
        </p:nvSpPr>
        <p:spPr>
          <a:xfrm>
            <a:off x="9660396" y="2060848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algn="l"/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pic>
        <p:nvPicPr>
          <p:cNvPr id="3" name="Bilde 7">
            <a:extLst>
              <a:ext uri="{FF2B5EF4-FFF2-40B4-BE49-F238E27FC236}">
                <a16:creationId xmlns:a16="http://schemas.microsoft.com/office/drawing/2014/main" id="{FA0901E3-6568-0650-D9F9-DBEFDF3818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70137" y="730795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9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6016" y="638181"/>
            <a:ext cx="1496608" cy="1058920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4674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4432" y="710492"/>
            <a:ext cx="1611303" cy="9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81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2424" y="628050"/>
            <a:ext cx="2016223" cy="10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91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7">
            <a:extLst>
              <a:ext uri="{FF2B5EF4-FFF2-40B4-BE49-F238E27FC236}">
                <a16:creationId xmlns:a16="http://schemas.microsoft.com/office/drawing/2014/main" id="{DC669630-E08D-3316-5321-3BA8EDB49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8273" y="649383"/>
            <a:ext cx="1792343" cy="1094904"/>
          </a:xfrm>
          <a:prstGeom prst="rect">
            <a:avLst/>
          </a:prstGeom>
        </p:spPr>
      </p:pic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AB78CFA-21A6-CB6D-9514-6817D472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8F6D2F3F-8EE2-1AFA-E0F9-ABB9B609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7688DFEF-BD29-C050-C04D-97A691186FDE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4516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4C3EA7E-9D87-798B-6CAB-16D62812E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726" y="847201"/>
            <a:ext cx="2468564" cy="1675496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F4124FA1-1DC7-5388-FDBB-DC0C12885AEA}"/>
              </a:ext>
            </a:extLst>
          </p:cNvPr>
          <p:cNvCxnSpPr>
            <a:cxnSpLocks/>
          </p:cNvCxnSpPr>
          <p:nvPr userDrawn="1"/>
        </p:nvCxnSpPr>
        <p:spPr>
          <a:xfrm>
            <a:off x="905366" y="2522697"/>
            <a:ext cx="10863072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ekst 16">
            <a:extLst>
              <a:ext uri="{FF2B5EF4-FFF2-40B4-BE49-F238E27FC236}">
                <a16:creationId xmlns:a16="http://schemas.microsoft.com/office/drawing/2014/main" id="{BB77BB17-EF4C-EC39-BC44-03938E259D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9816" y="915777"/>
            <a:ext cx="7328322" cy="1535991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18">
            <a:extLst>
              <a:ext uri="{FF2B5EF4-FFF2-40B4-BE49-F238E27FC236}">
                <a16:creationId xmlns:a16="http://schemas.microsoft.com/office/drawing/2014/main" id="{F1D58D01-9D5E-32F7-9A68-FDD068C02A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875" y="2702994"/>
            <a:ext cx="10863263" cy="719137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  <a:lvl2pPr marL="457200" indent="0">
              <a:buNone/>
              <a:defRPr sz="1800" i="1">
                <a:solidFill>
                  <a:schemeClr val="accent1"/>
                </a:solidFill>
              </a:defRPr>
            </a:lvl2pPr>
            <a:lvl3pPr marL="914400" indent="0">
              <a:buNone/>
              <a:defRPr sz="1800" i="1">
                <a:solidFill>
                  <a:schemeClr val="accent1"/>
                </a:solidFill>
              </a:defRPr>
            </a:lvl3pPr>
            <a:lvl4pPr marL="1371600" indent="0">
              <a:buNone/>
              <a:defRPr sz="1800" i="1">
                <a:solidFill>
                  <a:schemeClr val="accent1"/>
                </a:solidFill>
              </a:defRPr>
            </a:lvl4pPr>
            <a:lvl5pPr marL="1828800" indent="0">
              <a:buNone/>
              <a:defRPr sz="18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3">
            <a:extLst>
              <a:ext uri="{FF2B5EF4-FFF2-40B4-BE49-F238E27FC236}">
                <a16:creationId xmlns:a16="http://schemas.microsoft.com/office/drawing/2014/main" id="{6EB91A0F-9FAB-3943-3C60-52C84D0AF9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874" y="3547144"/>
            <a:ext cx="3534942" cy="3143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5">
            <a:extLst>
              <a:ext uri="{FF2B5EF4-FFF2-40B4-BE49-F238E27FC236}">
                <a16:creationId xmlns:a16="http://schemas.microsoft.com/office/drawing/2014/main" id="{C0A54485-6757-351C-C731-58A7E197E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75" y="3861048"/>
            <a:ext cx="3535363" cy="2232248"/>
          </a:xfrm>
        </p:spPr>
        <p:txBody>
          <a:bodyPr>
            <a:normAutofit/>
          </a:bodyPr>
          <a:lstStyle>
            <a:lvl1pPr marL="162900" indent="-162900"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23">
            <a:extLst>
              <a:ext uri="{FF2B5EF4-FFF2-40B4-BE49-F238E27FC236}">
                <a16:creationId xmlns:a16="http://schemas.microsoft.com/office/drawing/2014/main" id="{837AFEDD-817B-B744-FDEB-881990013A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3832" y="3547144"/>
            <a:ext cx="3534942" cy="3143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25">
            <a:extLst>
              <a:ext uri="{FF2B5EF4-FFF2-40B4-BE49-F238E27FC236}">
                <a16:creationId xmlns:a16="http://schemas.microsoft.com/office/drawing/2014/main" id="{56880162-1011-F59A-263A-C65423A3B5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83833" y="3861048"/>
            <a:ext cx="3535363" cy="2232248"/>
          </a:xfrm>
        </p:spPr>
        <p:txBody>
          <a:bodyPr>
            <a:normAutofit/>
          </a:bodyPr>
          <a:lstStyle>
            <a:lvl1pPr marL="162900" indent="-162900"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3">
            <a:extLst>
              <a:ext uri="{FF2B5EF4-FFF2-40B4-BE49-F238E27FC236}">
                <a16:creationId xmlns:a16="http://schemas.microsoft.com/office/drawing/2014/main" id="{6EBDD453-D05F-D067-03C0-D8CCB7BACC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0218" y="3547144"/>
            <a:ext cx="3534942" cy="3143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25">
            <a:extLst>
              <a:ext uri="{FF2B5EF4-FFF2-40B4-BE49-F238E27FC236}">
                <a16:creationId xmlns:a16="http://schemas.microsoft.com/office/drawing/2014/main" id="{E17E5B8D-D1AC-A28B-0380-F69266A237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50219" y="3861048"/>
            <a:ext cx="3535363" cy="2232248"/>
          </a:xfrm>
        </p:spPr>
        <p:txBody>
          <a:bodyPr>
            <a:normAutofit/>
          </a:bodyPr>
          <a:lstStyle>
            <a:lvl1pPr marL="162900" indent="-162900"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7709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700809"/>
            <a:ext cx="53848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700809"/>
            <a:ext cx="53848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99650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28802"/>
            <a:ext cx="5386917" cy="54607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628802"/>
            <a:ext cx="5389033" cy="54607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7345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950547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BB8AD1D-A10D-66F4-8F30-AF48237C86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3731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sette inn bilde.</a:t>
            </a:r>
          </a:p>
          <a:p>
            <a:r>
              <a:rPr lang="nb-NO"/>
              <a:t>Hvis man legger inn et mørkt bilde bør tittel settes til hvit.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3789040"/>
            <a:ext cx="10945216" cy="6480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8528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09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5A20D22-C7C0-4A37-5F31-81F996EC3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463" y="740885"/>
            <a:ext cx="4741633" cy="5592099"/>
          </a:xfrm>
          <a:prstGeom prst="rect">
            <a:avLst/>
          </a:prstGeom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9D8B8B17-D650-DABE-E07E-D083271D6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590465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3" name="Tittel 6">
            <a:extLst>
              <a:ext uri="{FF2B5EF4-FFF2-40B4-BE49-F238E27FC236}">
                <a16:creationId xmlns:a16="http://schemas.microsoft.com/office/drawing/2014/main" id="{9882F97D-FBD3-9EC4-D4BA-EB7DF760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590465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7">
            <a:extLst>
              <a:ext uri="{FF2B5EF4-FFF2-40B4-BE49-F238E27FC236}">
                <a16:creationId xmlns:a16="http://schemas.microsoft.com/office/drawing/2014/main" id="{3FE077DC-6941-886D-E0B1-F960A243EE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0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B655773D-D945-0C1C-A0D6-1A4E8A0271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3731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15148199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0728"/>
            <a:ext cx="4011084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980731"/>
            <a:ext cx="6815667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829143"/>
            <a:ext cx="4011084" cy="42970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121462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4725144"/>
            <a:ext cx="10945216" cy="6421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23392" y="980730"/>
            <a:ext cx="10945216" cy="3746847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3392" y="5367338"/>
            <a:ext cx="1094521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577035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A6B00C4-9688-44FC-B139-5F3AE56226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39219" y="2276872"/>
            <a:ext cx="2268406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BB2CE4F-7F36-4EA2-AA15-B1BF483DE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75336" y="2276872"/>
            <a:ext cx="2268406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FAF548E7-A832-44B5-9C47-8C9D98E5B4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66987" y="2276872"/>
            <a:ext cx="2268406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F10A2A2A-5D3C-4566-9BD1-2CF71285AF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03104" y="2276872"/>
            <a:ext cx="2268406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F86F5-7A71-4F24-AEED-0D123026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36" y="1008072"/>
            <a:ext cx="10260057" cy="607734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/>
            </a:lvl1pPr>
          </a:lstStyle>
          <a:p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tittelstil</a:t>
            </a:r>
            <a:endParaRPr lang="id-ID"/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D83CF85B-E40E-0DDB-71CF-CDFA73E4A5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5336" y="4379913"/>
            <a:ext cx="2268538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A21B820C-415C-A854-A6D7-3842EEABDA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22671" y="4379913"/>
            <a:ext cx="2284953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20" name="Plassholder for tekst 17">
            <a:extLst>
              <a:ext uri="{FF2B5EF4-FFF2-40B4-BE49-F238E27FC236}">
                <a16:creationId xmlns:a16="http://schemas.microsoft.com/office/drawing/2014/main" id="{0186356D-CF5E-DD10-FA96-2FE7790995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2129" y="4379913"/>
            <a:ext cx="2284953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21" name="Plassholder for tekst 17">
            <a:extLst>
              <a:ext uri="{FF2B5EF4-FFF2-40B4-BE49-F238E27FC236}">
                <a16:creationId xmlns:a16="http://schemas.microsoft.com/office/drawing/2014/main" id="{9602A030-3597-7E84-6017-AA436473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4213" y="4379913"/>
            <a:ext cx="2284953" cy="365125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E064340B-0AF1-C253-B5B0-681CBDCE19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4725" y="692150"/>
            <a:ext cx="10260013" cy="31591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4E1C73D-1F39-8F4E-950C-CE96A9F0DD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27448" y="4872265"/>
            <a:ext cx="9937104" cy="31591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08D10E7F-E298-502F-353A-45CD5694A87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27448" y="5249636"/>
            <a:ext cx="9937104" cy="815279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6EF7BB88-4D27-4CDD-2AD1-5CD13B3EF372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767408" y="1658289"/>
            <a:ext cx="10657184" cy="497860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22370C52-4944-7A14-DA49-123C0927D36F}"/>
              </a:ext>
            </a:extLst>
          </p:cNvPr>
          <p:cNvSpPr>
            <a:spLocks/>
          </p:cNvSpPr>
          <p:nvPr userDrawn="1"/>
        </p:nvSpPr>
        <p:spPr bwMode="auto">
          <a:xfrm>
            <a:off x="767408" y="4866472"/>
            <a:ext cx="10657184" cy="1198443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12355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sjon 4 bilder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BB2CE4F-7F36-4EA2-AA15-B1BF483DE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74725" y="2420888"/>
            <a:ext cx="1448256" cy="2108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F86F5-7A71-4F24-AEED-0D123026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36" y="1008072"/>
            <a:ext cx="10260057" cy="607734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/>
            </a:lvl1pPr>
          </a:lstStyle>
          <a:p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tittelstil</a:t>
            </a:r>
            <a:endParaRPr lang="id-ID"/>
          </a:p>
        </p:txBody>
      </p:sp>
      <p:sp>
        <p:nvSpPr>
          <p:cNvPr id="2" name="Freeform 16">
            <a:extLst>
              <a:ext uri="{FF2B5EF4-FFF2-40B4-BE49-F238E27FC236}">
                <a16:creationId xmlns:a16="http://schemas.microsoft.com/office/drawing/2014/main" id="{AC3F9B17-42C7-8094-9030-F918F6EDE9C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767408" y="1658289"/>
            <a:ext cx="10657184" cy="497860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D83CF85B-E40E-0DDB-71CF-CDFA73E4A5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4725" y="4214646"/>
            <a:ext cx="1448256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E064340B-0AF1-C253-B5B0-681CBDCE19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4725" y="692150"/>
            <a:ext cx="10260013" cy="31591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4E1C73D-1F39-8F4E-950C-CE96A9F0DD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27448" y="4872265"/>
            <a:ext cx="9937104" cy="31591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AEDA32D-D603-FD65-9E72-937AB4A9244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733239" y="2420888"/>
            <a:ext cx="1448256" cy="2108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7D061429-7D98-4C85-A252-77FF5983496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491753" y="2420888"/>
            <a:ext cx="1448256" cy="2108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1669C48F-48BF-267D-D534-86530CAB734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50267" y="2420888"/>
            <a:ext cx="1448256" cy="2108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410B0A88-14FE-74A0-8243-00B225F13B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008781" y="2420888"/>
            <a:ext cx="1448256" cy="2108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62CCEC87-3358-3098-1ED0-C1315B54A22F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767293" y="2420888"/>
            <a:ext cx="1448256" cy="2108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39" name="Plassholder for tekst 17">
            <a:extLst>
              <a:ext uri="{FF2B5EF4-FFF2-40B4-BE49-F238E27FC236}">
                <a16:creationId xmlns:a16="http://schemas.microsoft.com/office/drawing/2014/main" id="{3D9163EE-C8FC-FDFC-D338-F6228F1432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724011" y="4214646"/>
            <a:ext cx="1457483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0" name="Plassholder for tekst 17">
            <a:extLst>
              <a:ext uri="{FF2B5EF4-FFF2-40B4-BE49-F238E27FC236}">
                <a16:creationId xmlns:a16="http://schemas.microsoft.com/office/drawing/2014/main" id="{7B566E58-3FC6-5A0B-BDD7-5A1DC5860A6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79925" y="4214646"/>
            <a:ext cx="1448256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1" name="Plassholder for tekst 17">
            <a:extLst>
              <a:ext uri="{FF2B5EF4-FFF2-40B4-BE49-F238E27FC236}">
                <a16:creationId xmlns:a16="http://schemas.microsoft.com/office/drawing/2014/main" id="{0E001FF4-75EF-E207-40D4-E3AE2A786A5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35837" y="4214646"/>
            <a:ext cx="1462685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2" name="Plassholder for tekst 17">
            <a:extLst>
              <a:ext uri="{FF2B5EF4-FFF2-40B4-BE49-F238E27FC236}">
                <a16:creationId xmlns:a16="http://schemas.microsoft.com/office/drawing/2014/main" id="{54F37B22-F537-A82A-F5D5-8BC4B182A7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998376" y="4214646"/>
            <a:ext cx="1462685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3" name="Plassholder for tekst 17">
            <a:extLst>
              <a:ext uri="{FF2B5EF4-FFF2-40B4-BE49-F238E27FC236}">
                <a16:creationId xmlns:a16="http://schemas.microsoft.com/office/drawing/2014/main" id="{2CE48105-FF67-0AAE-A458-6B6BD7CAF19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60915" y="4214646"/>
            <a:ext cx="1462685" cy="337408"/>
          </a:xfrm>
          <a:solidFill>
            <a:schemeClr val="bg1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200" b="1">
                <a:solidFill>
                  <a:srgbClr val="003283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Sett inn navn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4ABE121F-86C6-33B0-27B3-75101DB51A8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27448" y="5249636"/>
            <a:ext cx="9937104" cy="815279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3EDE49BF-5EE2-66CB-9CD6-B3CA309750DD}"/>
              </a:ext>
            </a:extLst>
          </p:cNvPr>
          <p:cNvSpPr>
            <a:spLocks/>
          </p:cNvSpPr>
          <p:nvPr userDrawn="1"/>
        </p:nvSpPr>
        <p:spPr bwMode="auto">
          <a:xfrm>
            <a:off x="767408" y="4866472"/>
            <a:ext cx="10657184" cy="1198443"/>
          </a:xfrm>
          <a:custGeom>
            <a:avLst/>
            <a:gdLst>
              <a:gd name="T0" fmla="*/ 0 w 1892"/>
              <a:gd name="T1" fmla="*/ 0 h 414"/>
              <a:gd name="T2" fmla="*/ 0 w 1892"/>
              <a:gd name="T3" fmla="*/ 414 h 414"/>
              <a:gd name="T4" fmla="*/ 1892 w 1892"/>
              <a:gd name="T5" fmla="*/ 414 h 414"/>
              <a:gd name="T6" fmla="*/ 1892 w 1892"/>
              <a:gd name="T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2" h="414">
                <a:moveTo>
                  <a:pt x="0" y="0"/>
                </a:moveTo>
                <a:lnTo>
                  <a:pt x="0" y="414"/>
                </a:lnTo>
                <a:lnTo>
                  <a:pt x="1892" y="414"/>
                </a:lnTo>
                <a:lnTo>
                  <a:pt x="1892" y="0"/>
                </a:lnTo>
              </a:path>
            </a:pathLst>
          </a:cu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00544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3">
            <a:extLst>
              <a:ext uri="{FF2B5EF4-FFF2-40B4-BE49-F238E27FC236}">
                <a16:creationId xmlns:a16="http://schemas.microsoft.com/office/drawing/2014/main" id="{82AE6AC4-4046-DFB4-5108-4B45BE959E93}"/>
              </a:ext>
            </a:extLst>
          </p:cNvPr>
          <p:cNvGrpSpPr/>
          <p:nvPr userDrawn="1"/>
        </p:nvGrpSpPr>
        <p:grpSpPr>
          <a:xfrm>
            <a:off x="1199456" y="2204865"/>
            <a:ext cx="3744416" cy="2880320"/>
            <a:chOff x="807442" y="1079877"/>
            <a:chExt cx="6513116" cy="361045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966D3E6-CE42-3D98-A8A9-C3CA102B5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42" y="1079877"/>
              <a:ext cx="6513116" cy="794676"/>
            </a:xfrm>
            <a:custGeom>
              <a:avLst/>
              <a:gdLst>
                <a:gd name="T0" fmla="*/ 5926 w 5926"/>
                <a:gd name="T1" fmla="*/ 1129 h 1129"/>
                <a:gd name="T2" fmla="*/ 5926 w 5926"/>
                <a:gd name="T3" fmla="*/ 0 h 1129"/>
                <a:gd name="T4" fmla="*/ 0 w 5926"/>
                <a:gd name="T5" fmla="*/ 0 h 1129"/>
                <a:gd name="T6" fmla="*/ 0 w 5926"/>
                <a:gd name="T7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1129">
                  <a:moveTo>
                    <a:pt x="5926" y="1129"/>
                  </a:moveTo>
                  <a:lnTo>
                    <a:pt x="5926" y="0"/>
                  </a:lnTo>
                  <a:lnTo>
                    <a:pt x="0" y="0"/>
                  </a:lnTo>
                  <a:lnTo>
                    <a:pt x="0" y="1129"/>
                  </a:ln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94E538F-FCFF-4579-3D7A-9D8A71E0F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42" y="4029046"/>
              <a:ext cx="6513116" cy="661286"/>
            </a:xfrm>
            <a:custGeom>
              <a:avLst/>
              <a:gdLst>
                <a:gd name="T0" fmla="*/ 0 w 5926"/>
                <a:gd name="T1" fmla="*/ 0 h 746"/>
                <a:gd name="T2" fmla="*/ 0 w 5926"/>
                <a:gd name="T3" fmla="*/ 746 h 746"/>
                <a:gd name="T4" fmla="*/ 5926 w 5926"/>
                <a:gd name="T5" fmla="*/ 746 h 746"/>
                <a:gd name="T6" fmla="*/ 5926 w 5926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6" h="746">
                  <a:moveTo>
                    <a:pt x="0" y="0"/>
                  </a:moveTo>
                  <a:lnTo>
                    <a:pt x="0" y="746"/>
                  </a:lnTo>
                  <a:lnTo>
                    <a:pt x="5926" y="746"/>
                  </a:lnTo>
                  <a:lnTo>
                    <a:pt x="5926" y="0"/>
                  </a:ln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" name="Plassholder for bilde 12">
            <a:extLst>
              <a:ext uri="{FF2B5EF4-FFF2-40B4-BE49-F238E27FC236}">
                <a16:creationId xmlns:a16="http://schemas.microsoft.com/office/drawing/2014/main" id="{CBAEA684-B7FE-7E91-6533-2DB39A9D3A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237312"/>
          </a:xfr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og sett inn bilde</a:t>
            </a:r>
          </a:p>
        </p:txBody>
      </p:sp>
      <p:sp>
        <p:nvSpPr>
          <p:cNvPr id="3" name="Plassholder for tekst 3">
            <a:extLst>
              <a:ext uri="{FF2B5EF4-FFF2-40B4-BE49-F238E27FC236}">
                <a16:creationId xmlns:a16="http://schemas.microsoft.com/office/drawing/2014/main" id="{FC518EBF-5A4B-F1EC-012D-A3CEA204B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3472" y="2300369"/>
            <a:ext cx="3456384" cy="2640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4558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E946F730-2496-45E5-435B-8D6A0EB156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237312"/>
          </a:xfr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og sett inn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C83F6C-F85C-95F4-C0C7-D0691D06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5384800" cy="6480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31F007-ABA9-3EFC-150A-893732D8A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00809"/>
            <a:ext cx="53848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39145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3CD49DA-276F-2CBC-5DE0-7C28BC988B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2A82EEB-271C-6E94-3761-9B026CD54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463" y="740885"/>
            <a:ext cx="4741635" cy="5592100"/>
          </a:xfrm>
          <a:prstGeom prst="rect">
            <a:avLst/>
          </a:prstGeom>
        </p:spPr>
      </p:pic>
      <p:sp>
        <p:nvSpPr>
          <p:cNvPr id="6" name="Undertittel 2">
            <a:extLst>
              <a:ext uri="{FF2B5EF4-FFF2-40B4-BE49-F238E27FC236}">
                <a16:creationId xmlns:a16="http://schemas.microsoft.com/office/drawing/2014/main" id="{B7E4EB14-75B4-B32C-246A-D50C2AA50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590465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Tittel 6">
            <a:extLst>
              <a:ext uri="{FF2B5EF4-FFF2-40B4-BE49-F238E27FC236}">
                <a16:creationId xmlns:a16="http://schemas.microsoft.com/office/drawing/2014/main" id="{5AD520F3-F2D3-484D-532E-AD2A42F2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590465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Bilde 13">
            <a:extLst>
              <a:ext uri="{FF2B5EF4-FFF2-40B4-BE49-F238E27FC236}">
                <a16:creationId xmlns:a16="http://schemas.microsoft.com/office/drawing/2014/main" id="{35A13C69-8D26-5621-3ED8-DDAF17BBA9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2304" y="3947486"/>
            <a:ext cx="2834341" cy="589805"/>
          </a:xfrm>
          <a:prstGeom prst="rect">
            <a:avLst/>
          </a:prstGeom>
        </p:spPr>
      </p:pic>
      <p:pic>
        <p:nvPicPr>
          <p:cNvPr id="11" name="Bilde 14">
            <a:extLst>
              <a:ext uri="{FF2B5EF4-FFF2-40B4-BE49-F238E27FC236}">
                <a16:creationId xmlns:a16="http://schemas.microsoft.com/office/drawing/2014/main" id="{18578348-CFD4-9BB4-7895-BCCE248A7A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694739" y="5229200"/>
            <a:ext cx="2834341" cy="58980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6492702-46FC-9883-5E3D-465956C0D938}"/>
              </a:ext>
            </a:extLst>
          </p:cNvPr>
          <p:cNvSpPr txBox="1"/>
          <p:nvPr userDrawn="1"/>
        </p:nvSpPr>
        <p:spPr>
          <a:xfrm>
            <a:off x="8832304" y="4102230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algn="l"/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pic>
        <p:nvPicPr>
          <p:cNvPr id="3" name="Grafikk 4">
            <a:extLst>
              <a:ext uri="{FF2B5EF4-FFF2-40B4-BE49-F238E27FC236}">
                <a16:creationId xmlns:a16="http://schemas.microsoft.com/office/drawing/2014/main" id="{A6BF2571-B805-7E59-D828-394BDFCDFC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67408" y="5693355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294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3CD49DA-276F-2CBC-5DE0-7C28BC988B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53E05-5EE2-5208-3277-C6E36AE7A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7426" y="620689"/>
            <a:ext cx="4661297" cy="5544615"/>
          </a:xfrm>
          <a:prstGeom prst="rect">
            <a:avLst/>
          </a:prstGeom>
        </p:spPr>
      </p:pic>
      <p:pic>
        <p:nvPicPr>
          <p:cNvPr id="12" name="Bilde 13">
            <a:extLst>
              <a:ext uri="{FF2B5EF4-FFF2-40B4-BE49-F238E27FC236}">
                <a16:creationId xmlns:a16="http://schemas.microsoft.com/office/drawing/2014/main" id="{73DDEF87-CD5C-0F4D-99B2-F7AA188F5B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2304" y="3947486"/>
            <a:ext cx="2834341" cy="589805"/>
          </a:xfrm>
          <a:prstGeom prst="rect">
            <a:avLst/>
          </a:prstGeom>
        </p:spPr>
      </p:pic>
      <p:pic>
        <p:nvPicPr>
          <p:cNvPr id="13" name="Bilde 14">
            <a:extLst>
              <a:ext uri="{FF2B5EF4-FFF2-40B4-BE49-F238E27FC236}">
                <a16:creationId xmlns:a16="http://schemas.microsoft.com/office/drawing/2014/main" id="{462C488A-D1F9-45AA-8C3C-E5D88089C0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694739" y="5229200"/>
            <a:ext cx="2834341" cy="589805"/>
          </a:xfrm>
          <a:prstGeom prst="rect">
            <a:avLst/>
          </a:prstGeom>
        </p:spPr>
      </p:pic>
      <p:sp>
        <p:nvSpPr>
          <p:cNvPr id="14" name="TekstSylinder 7">
            <a:extLst>
              <a:ext uri="{FF2B5EF4-FFF2-40B4-BE49-F238E27FC236}">
                <a16:creationId xmlns:a16="http://schemas.microsoft.com/office/drawing/2014/main" id="{A3CAFEE2-CB52-F8BC-1BCD-117003195BA9}"/>
              </a:ext>
            </a:extLst>
          </p:cNvPr>
          <p:cNvSpPr txBox="1"/>
          <p:nvPr userDrawn="1"/>
        </p:nvSpPr>
        <p:spPr>
          <a:xfrm>
            <a:off x="8832304" y="4102230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algn="l"/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389193A3-45F9-68A3-2AAF-C687119BC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6048672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4FEC091A-31D2-F945-C2A3-E480FB40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6048672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Grafikk 4">
            <a:extLst>
              <a:ext uri="{FF2B5EF4-FFF2-40B4-BE49-F238E27FC236}">
                <a16:creationId xmlns:a16="http://schemas.microsoft.com/office/drawing/2014/main" id="{E6888877-1085-054F-72A6-C83BA81F65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67408" y="5693355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9CC78ED0-A97B-DD90-05BD-B189FC42D9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7799" y="0"/>
            <a:ext cx="12719799" cy="6858000"/>
          </a:xfrm>
          <a:prstGeom prst="rect">
            <a:avLst/>
          </a:prstGeom>
        </p:spPr>
      </p:pic>
      <p:sp>
        <p:nvSpPr>
          <p:cNvPr id="11" name="Undertittel 2">
            <a:extLst>
              <a:ext uri="{FF2B5EF4-FFF2-40B4-BE49-F238E27FC236}">
                <a16:creationId xmlns:a16="http://schemas.microsoft.com/office/drawing/2014/main" id="{E7DEA8ED-B344-6833-DAF4-67C1C8AFB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7695813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tel 6">
            <a:extLst>
              <a:ext uri="{FF2B5EF4-FFF2-40B4-BE49-F238E27FC236}">
                <a16:creationId xmlns:a16="http://schemas.microsoft.com/office/drawing/2014/main" id="{09F711A5-75E2-5C47-9776-B4723D4C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7695813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TekstSylinder 3">
            <a:extLst>
              <a:ext uri="{FF2B5EF4-FFF2-40B4-BE49-F238E27FC236}">
                <a16:creationId xmlns:a16="http://schemas.microsoft.com/office/drawing/2014/main" id="{5F28F6F0-01C2-E9B2-1D69-965870350FF4}"/>
              </a:ext>
            </a:extLst>
          </p:cNvPr>
          <p:cNvSpPr txBox="1"/>
          <p:nvPr userDrawn="1"/>
        </p:nvSpPr>
        <p:spPr>
          <a:xfrm>
            <a:off x="8988580" y="3342716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pic>
        <p:nvPicPr>
          <p:cNvPr id="16" name="Bilde 13">
            <a:extLst>
              <a:ext uri="{FF2B5EF4-FFF2-40B4-BE49-F238E27FC236}">
                <a16:creationId xmlns:a16="http://schemas.microsoft.com/office/drawing/2014/main" id="{DCED45D2-22DF-AA3A-8EEB-0508821D6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8328" y="3293313"/>
            <a:ext cx="2451600" cy="510160"/>
          </a:xfrm>
          <a:prstGeom prst="rect">
            <a:avLst/>
          </a:prstGeom>
        </p:spPr>
      </p:pic>
      <p:pic>
        <p:nvPicPr>
          <p:cNvPr id="18" name="Bilde 14">
            <a:extLst>
              <a:ext uri="{FF2B5EF4-FFF2-40B4-BE49-F238E27FC236}">
                <a16:creationId xmlns:a16="http://schemas.microsoft.com/office/drawing/2014/main" id="{0B99A951-9AFD-96E3-4BD4-48896DAB23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982556" y="4494924"/>
            <a:ext cx="2689200" cy="559602"/>
          </a:xfrm>
          <a:prstGeom prst="rect">
            <a:avLst/>
          </a:prstGeom>
        </p:spPr>
      </p:pic>
      <p:pic>
        <p:nvPicPr>
          <p:cNvPr id="3" name="Grafikk 4">
            <a:extLst>
              <a:ext uri="{FF2B5EF4-FFF2-40B4-BE49-F238E27FC236}">
                <a16:creationId xmlns:a16="http://schemas.microsoft.com/office/drawing/2014/main" id="{5D22634E-1B58-8DD0-2A9D-D67689AF79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67408" y="5693355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B14B23D0-E5D6-C02C-0F0B-E7896F85F4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5A20D22-C7C0-4A37-5F31-81F996EC3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463" y="740885"/>
            <a:ext cx="4741633" cy="5592099"/>
          </a:xfrm>
          <a:prstGeom prst="rect">
            <a:avLst/>
          </a:prstGeom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52270933-6BBE-93F0-DE11-D337FCA40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590465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Tittel 6">
            <a:extLst>
              <a:ext uri="{FF2B5EF4-FFF2-40B4-BE49-F238E27FC236}">
                <a16:creationId xmlns:a16="http://schemas.microsoft.com/office/drawing/2014/main" id="{75F95FAE-C2C7-B661-E1AC-8AF6B322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590465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5" name="Bilde 7">
            <a:extLst>
              <a:ext uri="{FF2B5EF4-FFF2-40B4-BE49-F238E27FC236}">
                <a16:creationId xmlns:a16="http://schemas.microsoft.com/office/drawing/2014/main" id="{C5D89405-3208-50E0-9620-4B91CB7009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231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>
            <a:extLst>
              <a:ext uri="{FF2B5EF4-FFF2-40B4-BE49-F238E27FC236}">
                <a16:creationId xmlns:a16="http://schemas.microsoft.com/office/drawing/2014/main" id="{6A5AB879-A287-2024-A554-B5F27053E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7632848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tel 6">
            <a:extLst>
              <a:ext uri="{FF2B5EF4-FFF2-40B4-BE49-F238E27FC236}">
                <a16:creationId xmlns:a16="http://schemas.microsoft.com/office/drawing/2014/main" id="{588043A1-33AE-F8FC-13F3-83082740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7632848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3" name="Bilde 5">
            <a:extLst>
              <a:ext uri="{FF2B5EF4-FFF2-40B4-BE49-F238E27FC236}">
                <a16:creationId xmlns:a16="http://schemas.microsoft.com/office/drawing/2014/main" id="{1573E370-FC44-B263-0AF1-B9E0665A6C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2304" y="2839195"/>
            <a:ext cx="2834341" cy="589805"/>
          </a:xfrm>
          <a:prstGeom prst="rect">
            <a:avLst/>
          </a:prstGeom>
        </p:spPr>
      </p:pic>
      <p:pic>
        <p:nvPicPr>
          <p:cNvPr id="14" name="Bilde 7">
            <a:extLst>
              <a:ext uri="{FF2B5EF4-FFF2-40B4-BE49-F238E27FC236}">
                <a16:creationId xmlns:a16="http://schemas.microsoft.com/office/drawing/2014/main" id="{3EC33F6C-0D17-7DB7-B897-F7C937F406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694739" y="4120909"/>
            <a:ext cx="2834341" cy="58980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CD20AE2-626E-7242-5FB0-FAF6918EBD71}"/>
              </a:ext>
            </a:extLst>
          </p:cNvPr>
          <p:cNvSpPr txBox="1"/>
          <p:nvPr userDrawn="1"/>
        </p:nvSpPr>
        <p:spPr>
          <a:xfrm>
            <a:off x="8832304" y="2993939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Kunnskapsrik</a:t>
            </a:r>
          </a:p>
          <a:p>
            <a:pPr algn="r"/>
            <a:r>
              <a:rPr lang="nb-NO" sz="20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Nytenkende</a:t>
            </a:r>
          </a:p>
          <a:p>
            <a:pPr algn="ctr"/>
            <a:r>
              <a:rPr lang="nb-NO" sz="28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Engasjert</a:t>
            </a:r>
          </a:p>
          <a:p>
            <a:pPr algn="l"/>
            <a:r>
              <a:rPr lang="nb-NO" sz="3200" b="0" i="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Profesjonell</a:t>
            </a:r>
          </a:p>
        </p:txBody>
      </p:sp>
      <p:pic>
        <p:nvPicPr>
          <p:cNvPr id="3" name="Grafikk 4">
            <a:extLst>
              <a:ext uri="{FF2B5EF4-FFF2-40B4-BE49-F238E27FC236}">
                <a16:creationId xmlns:a16="http://schemas.microsoft.com/office/drawing/2014/main" id="{C83DEDCA-EE77-BE7C-3400-36D630061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67408" y="705529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3CD49DA-276F-2CBC-5DE0-7C28BC988B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11">
            <a:extLst>
              <a:ext uri="{FF2B5EF4-FFF2-40B4-BE49-F238E27FC236}">
                <a16:creationId xmlns:a16="http://schemas.microsoft.com/office/drawing/2014/main" id="{47444B04-FA67-D9DD-79A5-5E75BE7C9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4478" y="740885"/>
            <a:ext cx="4741635" cy="5592100"/>
          </a:xfrm>
          <a:prstGeom prst="rect">
            <a:avLst/>
          </a:prstGeom>
        </p:spPr>
      </p:pic>
      <p:sp>
        <p:nvSpPr>
          <p:cNvPr id="4" name="Undertittel 2">
            <a:extLst>
              <a:ext uri="{FF2B5EF4-FFF2-40B4-BE49-F238E27FC236}">
                <a16:creationId xmlns:a16="http://schemas.microsoft.com/office/drawing/2014/main" id="{5F480470-C6B0-6D64-8212-8BA5A5B9D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6048672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41B21595-0EB8-7950-7395-435B48D4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6048672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Grafikk 4">
            <a:extLst>
              <a:ext uri="{FF2B5EF4-FFF2-40B4-BE49-F238E27FC236}">
                <a16:creationId xmlns:a16="http://schemas.microsoft.com/office/drawing/2014/main" id="{538FD6EF-51AD-C84D-36A9-CB0B9AF05A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67408" y="5693355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953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1">
            <a:extLst>
              <a:ext uri="{FF2B5EF4-FFF2-40B4-BE49-F238E27FC236}">
                <a16:creationId xmlns:a16="http://schemas.microsoft.com/office/drawing/2014/main" id="{7FC5046F-59E2-FB9B-5C95-94508B16FC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1DB168-3379-A09C-EB9B-A8E880852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7426" y="620689"/>
            <a:ext cx="4661297" cy="5544615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1E56DFAE-F9A5-DB4F-417D-E0B633118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6048672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Tittel 6">
            <a:extLst>
              <a:ext uri="{FF2B5EF4-FFF2-40B4-BE49-F238E27FC236}">
                <a16:creationId xmlns:a16="http://schemas.microsoft.com/office/drawing/2014/main" id="{E18B448F-9A4E-3623-5C82-EB06068C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6048672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Grafikk 4">
            <a:extLst>
              <a:ext uri="{FF2B5EF4-FFF2-40B4-BE49-F238E27FC236}">
                <a16:creationId xmlns:a16="http://schemas.microsoft.com/office/drawing/2014/main" id="{B42E0867-D1F2-4F47-9FC8-55FF11B64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67408" y="5693355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70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8">
            <a:extLst>
              <a:ext uri="{FF2B5EF4-FFF2-40B4-BE49-F238E27FC236}">
                <a16:creationId xmlns:a16="http://schemas.microsoft.com/office/drawing/2014/main" id="{160B2566-64F5-1F0C-E908-BE6C41651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7799" y="0"/>
            <a:ext cx="12719799" cy="6858000"/>
          </a:xfrm>
          <a:prstGeom prst="rect">
            <a:avLst/>
          </a:prstGeom>
        </p:spPr>
      </p:pic>
      <p:sp>
        <p:nvSpPr>
          <p:cNvPr id="11" name="Undertittel 2">
            <a:extLst>
              <a:ext uri="{FF2B5EF4-FFF2-40B4-BE49-F238E27FC236}">
                <a16:creationId xmlns:a16="http://schemas.microsoft.com/office/drawing/2014/main" id="{E7DEA8ED-B344-6833-DAF4-67C1C8AFB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1058517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tel 6">
            <a:extLst>
              <a:ext uri="{FF2B5EF4-FFF2-40B4-BE49-F238E27FC236}">
                <a16:creationId xmlns:a16="http://schemas.microsoft.com/office/drawing/2014/main" id="{09F711A5-75E2-5C47-9776-B4723D4C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1058517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4">
            <a:extLst>
              <a:ext uri="{FF2B5EF4-FFF2-40B4-BE49-F238E27FC236}">
                <a16:creationId xmlns:a16="http://schemas.microsoft.com/office/drawing/2014/main" id="{3E9A1646-1D7E-DC66-3F36-B43F8B28DE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67408" y="5693355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429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>
            <a:extLst>
              <a:ext uri="{FF2B5EF4-FFF2-40B4-BE49-F238E27FC236}">
                <a16:creationId xmlns:a16="http://schemas.microsoft.com/office/drawing/2014/main" id="{6A5AB879-A287-2024-A554-B5F27053E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10585176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tel 6">
            <a:extLst>
              <a:ext uri="{FF2B5EF4-FFF2-40B4-BE49-F238E27FC236}">
                <a16:creationId xmlns:a16="http://schemas.microsoft.com/office/drawing/2014/main" id="{588043A1-33AE-F8FC-13F3-83082740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10585176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D601EF0B-A3D6-B74F-B2EA-9277D67A74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12" y="1868676"/>
            <a:ext cx="2599661" cy="2280404"/>
          </a:xfrm>
          <a:prstGeom prst="rect">
            <a:avLst/>
          </a:prstGeom>
        </p:spPr>
      </p:pic>
      <p:pic>
        <p:nvPicPr>
          <p:cNvPr id="2" name="Grafikk 4">
            <a:extLst>
              <a:ext uri="{FF2B5EF4-FFF2-40B4-BE49-F238E27FC236}">
                <a16:creationId xmlns:a16="http://schemas.microsoft.com/office/drawing/2014/main" id="{336FDCD8-5C9F-B536-1AA8-E888124756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67408" y="705529"/>
            <a:ext cx="2818564" cy="5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53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9510" y="2132858"/>
            <a:ext cx="8256919" cy="432049"/>
          </a:xfrm>
        </p:spPr>
        <p:txBody>
          <a:bodyPr anchor="t">
            <a:noAutofit/>
          </a:bodyPr>
          <a:lstStyle>
            <a:lvl1pPr algn="l">
              <a:defRPr sz="1800" b="1" cap="all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79511" y="2564907"/>
            <a:ext cx="8256917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00328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B1A08-02BA-3012-6560-4D37B8A2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E5BD-941A-174E-9A28-3FC902B4D10C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7937E3-09E8-B3C5-768E-E1B9A924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BDF6E1-BD08-F885-C865-B6A94E5C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2716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B2026CB-59A8-462E-1A4A-4C5FC9A7FE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tekst 2"/>
          <p:cNvSpPr>
            <a:spLocks noGrp="1"/>
          </p:cNvSpPr>
          <p:nvPr>
            <p:ph type="body" idx="1"/>
          </p:nvPr>
        </p:nvSpPr>
        <p:spPr>
          <a:xfrm>
            <a:off x="1295467" y="2852936"/>
            <a:ext cx="8640960" cy="20162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1295467" y="1988840"/>
            <a:ext cx="8640960" cy="86409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5">
            <a:extLst>
              <a:ext uri="{FF2B5EF4-FFF2-40B4-BE49-F238E27FC236}">
                <a16:creationId xmlns:a16="http://schemas.microsoft.com/office/drawing/2014/main" id="{294D17C4-D1EA-D998-3E60-71B0F599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6200" y="6104823"/>
            <a:ext cx="105611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C3AA17-CB5A-3D44-A421-1C05FA012218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Plassholder for lysbildenummer 7">
            <a:extLst>
              <a:ext uri="{FF2B5EF4-FFF2-40B4-BE49-F238E27FC236}">
                <a16:creationId xmlns:a16="http://schemas.microsoft.com/office/drawing/2014/main" id="{7E00F072-C16C-6C37-76CA-80A4C34D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328" y="6104823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7">
            <a:extLst>
              <a:ext uri="{FF2B5EF4-FFF2-40B4-BE49-F238E27FC236}">
                <a16:creationId xmlns:a16="http://schemas.microsoft.com/office/drawing/2014/main" id="{ED62999E-ACA3-1D7F-8902-49C8F1DE2A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3177" y="4349403"/>
            <a:ext cx="2361172" cy="1602606"/>
          </a:xfrm>
          <a:prstGeom prst="rect">
            <a:avLst/>
          </a:prstGeom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895FF41E-3BE3-4639-6378-6669E2A395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7368" y="6093296"/>
            <a:ext cx="7392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Her kan dere skrive inn tekst</a:t>
            </a:r>
            <a:endParaRPr lang="en-NO"/>
          </a:p>
        </p:txBody>
      </p:sp>
      <p:pic>
        <p:nvPicPr>
          <p:cNvPr id="4" name="Grafikk 2">
            <a:extLst>
              <a:ext uri="{FF2B5EF4-FFF2-40B4-BE49-F238E27FC236}">
                <a16:creationId xmlns:a16="http://schemas.microsoft.com/office/drawing/2014/main" id="{F6DA7876-F271-785C-86A2-EE0690528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882802" y="6122287"/>
            <a:ext cx="1771051" cy="3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515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260F9D5-19C4-DA83-3FF7-BB654215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2DA5-0CD5-1049-9704-EB7223CAA8F7}" type="datetime1">
              <a:rPr lang="nb-NO" smtClean="0"/>
              <a:t>05.12.2023</a:t>
            </a:fld>
            <a:endParaRPr lang="nb-NO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BFDA508-D27A-8043-7F10-65E29C55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0088B-9A91-3217-166B-DA65C2B4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7131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6">
            <a:extLst>
              <a:ext uri="{FF2B5EF4-FFF2-40B4-BE49-F238E27FC236}">
                <a16:creationId xmlns:a16="http://schemas.microsoft.com/office/drawing/2014/main" id="{A15558E9-99DA-FEEF-481A-61579B76533E}"/>
              </a:ext>
            </a:extLst>
          </p:cNvPr>
          <p:cNvSpPr/>
          <p:nvPr userDrawn="1"/>
        </p:nvSpPr>
        <p:spPr>
          <a:xfrm>
            <a:off x="2" y="0"/>
            <a:ext cx="12191999" cy="54868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29C18-B7FD-E3F3-66D6-B94A80A1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4CFD-AD3F-DA4C-9048-A67EA8B3B5AE}" type="datetime1">
              <a:rPr lang="nb-NO" smtClean="0"/>
              <a:t>05.12.2023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8EEFD-5585-AABD-1794-7E279C49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D4C29-DD18-6C6E-B250-F813C5CD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7">
            <a:extLst>
              <a:ext uri="{FF2B5EF4-FFF2-40B4-BE49-F238E27FC236}">
                <a16:creationId xmlns:a16="http://schemas.microsoft.com/office/drawing/2014/main" id="{D54FD456-3FC3-360B-2B2A-5A964B752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35738" y="94189"/>
            <a:ext cx="1932528" cy="3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93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7">
            <a:extLst>
              <a:ext uri="{FF2B5EF4-FFF2-40B4-BE49-F238E27FC236}">
                <a16:creationId xmlns:a16="http://schemas.microsoft.com/office/drawing/2014/main" id="{6BE172A8-1E83-552C-79CF-CC0494036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0646" y="620688"/>
            <a:ext cx="1598905" cy="108523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295E23-349C-0F06-CD6F-578D791D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BD6E-1335-0A45-B5F1-0A072CEC4197}" type="datetime1">
              <a:rPr lang="nb-NO" smtClean="0"/>
              <a:t>05.12.2023</a:t>
            </a:fld>
            <a:endParaRPr lang="nb-NO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900508-FC48-B21D-C178-7EBB54D7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35216A8-175F-7CDE-BE9C-85D0091E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41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2">
            <a:extLst>
              <a:ext uri="{FF2B5EF4-FFF2-40B4-BE49-F238E27FC236}">
                <a16:creationId xmlns:a16="http://schemas.microsoft.com/office/drawing/2014/main" id="{98161BEC-B9FD-F497-6685-C4B6624E3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149080"/>
            <a:ext cx="5760640" cy="14401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3" name="Tittel 6">
            <a:extLst>
              <a:ext uri="{FF2B5EF4-FFF2-40B4-BE49-F238E27FC236}">
                <a16:creationId xmlns:a16="http://schemas.microsoft.com/office/drawing/2014/main" id="{AD2BBD97-B5D0-8994-5085-94377CA2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5760640" cy="122413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08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D9D7E-ED8A-2AD7-8500-D898D358C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3673" y="282940"/>
            <a:ext cx="5368991" cy="6386419"/>
          </a:xfrm>
          <a:prstGeom prst="rect">
            <a:avLst/>
          </a:prstGeom>
        </p:spPr>
      </p:pic>
      <p:pic>
        <p:nvPicPr>
          <p:cNvPr id="5" name="Bilde 7">
            <a:extLst>
              <a:ext uri="{FF2B5EF4-FFF2-40B4-BE49-F238E27FC236}">
                <a16:creationId xmlns:a16="http://schemas.microsoft.com/office/drawing/2014/main" id="{C6EF2B6A-7A29-0445-088C-47FD3D0984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1424" y="5693356"/>
            <a:ext cx="2818558" cy="5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04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FB83D32-04BA-9C88-69A2-2D187CC80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6951" y="620688"/>
            <a:ext cx="1306295" cy="108523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BA9FF-F486-DB92-D4EC-5EC0553B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F46F-274D-9648-B760-3EE7A4C6D11E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0E267-747B-48C8-5050-54520730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9FA38-D4CA-031D-36DF-86C3939D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3303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7">
            <a:extLst>
              <a:ext uri="{FF2B5EF4-FFF2-40B4-BE49-F238E27FC236}">
                <a16:creationId xmlns:a16="http://schemas.microsoft.com/office/drawing/2014/main" id="{9B56E94B-9070-8CFA-22D0-259CC87AB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2784" y="577240"/>
            <a:ext cx="1657871" cy="112103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9D33D-30D7-56B3-C966-ED8453CA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16C1-0E3E-9444-9E67-BDAF726B97BC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F69F2F-4D90-39C5-C63D-E929ECFB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8D7B0C-BA3C-87F4-C9EB-214D3F5E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8714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7">
            <a:extLst>
              <a:ext uri="{FF2B5EF4-FFF2-40B4-BE49-F238E27FC236}">
                <a16:creationId xmlns:a16="http://schemas.microsoft.com/office/drawing/2014/main" id="{617D475A-79AA-D6E4-C10A-97BA56BFB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612860"/>
            <a:ext cx="1440160" cy="10857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24A7D-C46E-76B2-FBEB-6DD9B18F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DCB9-FCC4-034B-96C6-739C672DD2B0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C270E-E9A2-2233-81C5-A48B9DF3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5F011-D382-382D-4603-976CCB40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90378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7">
            <a:extLst>
              <a:ext uri="{FF2B5EF4-FFF2-40B4-BE49-F238E27FC236}">
                <a16:creationId xmlns:a16="http://schemas.microsoft.com/office/drawing/2014/main" id="{403D6441-9109-E3F1-A77C-9A2384722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448" y="662132"/>
            <a:ext cx="1584176" cy="10341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9D112-F259-D17B-C977-3199C784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67A7-5202-AA4E-8723-C1F990C9F8AF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CB2AD-6ED4-D2CB-3EAD-AAF2252B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6D77BA-1DAD-63DC-D741-FC24881E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2975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98D0B0B-213E-21DE-25B3-D74E169E2A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2424" y="652955"/>
            <a:ext cx="1728192" cy="10754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4"/>
            <a:ext cx="10959008" cy="429836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C4A69-7D98-7CC6-2252-094E89CF4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9E61-F406-BC47-9C65-E7748F606B73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0CD90-816B-BDF9-7A2A-83E648F5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FBCB4-D08F-62DA-3601-1D5E3DB8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17783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7">
            <a:extLst>
              <a:ext uri="{FF2B5EF4-FFF2-40B4-BE49-F238E27FC236}">
                <a16:creationId xmlns:a16="http://schemas.microsoft.com/office/drawing/2014/main" id="{F4231F36-2D6A-8DFE-DC63-437859A51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6016" y="638181"/>
            <a:ext cx="1496608" cy="105892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4"/>
            <a:ext cx="10959008" cy="429836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0C63-95C9-2A65-319C-70C6C7BE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389B-6762-F244-9154-96E22B619CAD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DB47F0-22E7-01D4-343A-4F30D04C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A41BBB-7921-D77F-6451-C2AC87FE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9281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987AE7D-C835-216A-064F-E33FB3841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4432" y="710492"/>
            <a:ext cx="1611303" cy="98622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4"/>
            <a:ext cx="10959008" cy="429836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99B18-B2D1-B455-1118-4476AA70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A6F-CE62-E244-B801-7D03F75F0363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2D3E7-0154-A650-B709-084896A0D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5EE1B-0BB9-CEB2-EDE8-1DFAF236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83904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7">
            <a:extLst>
              <a:ext uri="{FF2B5EF4-FFF2-40B4-BE49-F238E27FC236}">
                <a16:creationId xmlns:a16="http://schemas.microsoft.com/office/drawing/2014/main" id="{9BF2C0FA-5EAA-41D2-ADC8-A4165760A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2424" y="628050"/>
            <a:ext cx="2016223" cy="109062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80DB9-9371-7E7C-1E68-B419E2D7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4E87-7469-9F48-B8AB-62D52E300C62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34AEBD-3208-177F-3973-93FDF954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F97C9A-AD19-BFF3-4CCA-F5E4A9A8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20371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7">
            <a:extLst>
              <a:ext uri="{FF2B5EF4-FFF2-40B4-BE49-F238E27FC236}">
                <a16:creationId xmlns:a16="http://schemas.microsoft.com/office/drawing/2014/main" id="{EB90A945-AA9C-8631-F62D-E43BF122A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8273" y="649383"/>
            <a:ext cx="1792343" cy="109490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10959008" cy="42983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A2017CE-79A1-0A91-20F0-F4B0C7706947}"/>
              </a:ext>
            </a:extLst>
          </p:cNvPr>
          <p:cNvCxnSpPr>
            <a:cxnSpLocks/>
          </p:cNvCxnSpPr>
          <p:nvPr userDrawn="1"/>
        </p:nvCxnSpPr>
        <p:spPr>
          <a:xfrm>
            <a:off x="623392" y="1700808"/>
            <a:ext cx="10945216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B3C44-4747-9AD1-747B-F7E7B13E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22C-B2E8-964C-B7F2-47DB956ADFE3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FF3D0-0561-41DB-B512-7DCBC168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DF4ED-3DE7-098D-4281-DF0761B4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7061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7">
            <a:extLst>
              <a:ext uri="{FF2B5EF4-FFF2-40B4-BE49-F238E27FC236}">
                <a16:creationId xmlns:a16="http://schemas.microsoft.com/office/drawing/2014/main" id="{8C3501C2-8C38-E8A9-B2D2-F8F72EA76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726" y="847201"/>
            <a:ext cx="2468564" cy="1675496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2FE9775C-10DA-415D-3FB8-EE23282504BA}"/>
              </a:ext>
            </a:extLst>
          </p:cNvPr>
          <p:cNvCxnSpPr>
            <a:cxnSpLocks/>
          </p:cNvCxnSpPr>
          <p:nvPr userDrawn="1"/>
        </p:nvCxnSpPr>
        <p:spPr>
          <a:xfrm>
            <a:off x="905366" y="2522697"/>
            <a:ext cx="10863072" cy="0"/>
          </a:xfrm>
          <a:prstGeom prst="line">
            <a:avLst/>
          </a:prstGeom>
          <a:ln w="15875">
            <a:solidFill>
              <a:srgbClr val="013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029CE84C-66C3-3AA3-9663-D16DB8A7C1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9816" y="915777"/>
            <a:ext cx="7328322" cy="1535991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842BB5F1-CD3E-A6CE-3B93-77CC172DA1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875" y="2702994"/>
            <a:ext cx="10863263" cy="719137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  <a:lvl2pPr marL="457200" indent="0">
              <a:buNone/>
              <a:defRPr sz="1800" i="1">
                <a:solidFill>
                  <a:schemeClr val="accent1"/>
                </a:solidFill>
              </a:defRPr>
            </a:lvl2pPr>
            <a:lvl3pPr marL="914400" indent="0">
              <a:buNone/>
              <a:defRPr sz="1800" i="1">
                <a:solidFill>
                  <a:schemeClr val="accent1"/>
                </a:solidFill>
              </a:defRPr>
            </a:lvl3pPr>
            <a:lvl4pPr marL="1371600" indent="0">
              <a:buNone/>
              <a:defRPr sz="1800" i="1">
                <a:solidFill>
                  <a:schemeClr val="accent1"/>
                </a:solidFill>
              </a:defRPr>
            </a:lvl4pPr>
            <a:lvl5pPr marL="1828800" indent="0">
              <a:buNone/>
              <a:defRPr sz="18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E91D8A4A-4251-8BD1-B9DE-ADFAF21347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874" y="3547144"/>
            <a:ext cx="3534942" cy="3143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5E62447D-38C6-5975-D7C0-3300CD0F6D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75" y="3861048"/>
            <a:ext cx="3535363" cy="2283222"/>
          </a:xfrm>
        </p:spPr>
        <p:txBody>
          <a:bodyPr>
            <a:normAutofit/>
          </a:bodyPr>
          <a:lstStyle>
            <a:lvl1pPr marL="162900" indent="-162900"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3">
            <a:extLst>
              <a:ext uri="{FF2B5EF4-FFF2-40B4-BE49-F238E27FC236}">
                <a16:creationId xmlns:a16="http://schemas.microsoft.com/office/drawing/2014/main" id="{B3E8E8A6-DA0E-E11E-7E21-A6A79D6EE9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3832" y="3547144"/>
            <a:ext cx="3534942" cy="3143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ADFDB02B-7312-3475-9458-DCAB6910C6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83833" y="3861048"/>
            <a:ext cx="3535363" cy="2283222"/>
          </a:xfrm>
        </p:spPr>
        <p:txBody>
          <a:bodyPr>
            <a:normAutofit/>
          </a:bodyPr>
          <a:lstStyle>
            <a:lvl1pPr marL="162900" indent="-162900"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23">
            <a:extLst>
              <a:ext uri="{FF2B5EF4-FFF2-40B4-BE49-F238E27FC236}">
                <a16:creationId xmlns:a16="http://schemas.microsoft.com/office/drawing/2014/main" id="{04EA1C02-49B1-793D-E678-69667E6322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0218" y="3547144"/>
            <a:ext cx="3534942" cy="3143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E229AAA6-A3F2-8A22-73D7-CDDA621096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50219" y="3861048"/>
            <a:ext cx="3535363" cy="2283222"/>
          </a:xfrm>
        </p:spPr>
        <p:txBody>
          <a:bodyPr>
            <a:normAutofit/>
          </a:bodyPr>
          <a:lstStyle>
            <a:lvl1pPr marL="162900" indent="-162900"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53099-F384-94E8-3D42-7B0A9B239C7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89AF5CE-D58D-0843-A011-446C86E61FA5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61B54-95F2-5E61-0CC6-3C2CAE0A7D8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71380-E229-767D-F1F2-2227B41064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28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image" Target="../media/image11.svg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image" Target="../media/image22.png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slideLayout" Target="../slideLayouts/slideLayout135.xml"/><Relationship Id="rId33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29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32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28" Type="http://schemas.openxmlformats.org/officeDocument/2006/relationships/slideLayout" Target="../slideLayouts/slideLayout138.xml"/><Relationship Id="rId36" Type="http://schemas.openxmlformats.org/officeDocument/2006/relationships/image" Target="../media/image11.svg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31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Relationship Id="rId27" Type="http://schemas.openxmlformats.org/officeDocument/2006/relationships/slideLayout" Target="../slideLayouts/slideLayout137.xml"/><Relationship Id="rId30" Type="http://schemas.openxmlformats.org/officeDocument/2006/relationships/slideLayout" Target="../slideLayouts/slideLayout140.xml"/><Relationship Id="rId35" Type="http://schemas.openxmlformats.org/officeDocument/2006/relationships/image" Target="../media/image2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3F6B6B4-1577-B807-06FA-3423103FD421}"/>
              </a:ext>
            </a:extLst>
          </p:cNvPr>
          <p:cNvSpPr/>
          <p:nvPr userDrawn="1"/>
        </p:nvSpPr>
        <p:spPr>
          <a:xfrm>
            <a:off x="2" y="6218857"/>
            <a:ext cx="12191999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rcRect/>
          <a:stretch/>
        </p:blipFill>
        <p:spPr>
          <a:xfrm>
            <a:off x="9797557" y="6377795"/>
            <a:ext cx="1771051" cy="330196"/>
          </a:xfrm>
          <a:prstGeom prst="rect">
            <a:avLst/>
          </a:prstGeom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23392" y="6360331"/>
            <a:ext cx="576064" cy="365125"/>
          </a:xfrm>
          <a:prstGeom prst="rect">
            <a:avLst/>
          </a:prstGeom>
          <a:ln w="0" cmpd="sng">
            <a:noFill/>
          </a:ln>
        </p:spPr>
        <p:txBody>
          <a:bodyPr vert="horz" lIns="36000" tIns="45720" rIns="3600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E6F127B-7FF1-C3E3-D011-F4699B237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3472" y="6360331"/>
            <a:ext cx="8064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rgbClr val="003087"/>
                </a:solidFill>
              </a:defRPr>
            </a:lvl1pPr>
          </a:lstStyle>
          <a:p>
            <a:r>
              <a:rPr lang="en-US"/>
              <a:t>Her kan dere skrive inn tekst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2413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9" r:id="rId2"/>
    <p:sldLayoutId id="2147483708" r:id="rId3"/>
    <p:sldLayoutId id="2147483710" r:id="rId4"/>
    <p:sldLayoutId id="2147483691" r:id="rId5"/>
    <p:sldLayoutId id="2147483692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665" r:id="rId13"/>
    <p:sldLayoutId id="2147483666" r:id="rId14"/>
    <p:sldLayoutId id="2147483694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695" r:id="rId26"/>
    <p:sldLayoutId id="2147483667" r:id="rId27"/>
    <p:sldLayoutId id="2147483668" r:id="rId28"/>
    <p:sldLayoutId id="2147483669" r:id="rId29"/>
    <p:sldLayoutId id="2147483680" r:id="rId30"/>
    <p:sldLayoutId id="2147483670" r:id="rId31"/>
    <p:sldLayoutId id="2147483681" r:id="rId32"/>
    <p:sldLayoutId id="2147483671" r:id="rId33"/>
    <p:sldLayoutId id="2147483672" r:id="rId34"/>
    <p:sldLayoutId id="2147483673" r:id="rId35"/>
    <p:sldLayoutId id="2147483675" r:id="rId36"/>
    <p:sldLayoutId id="2147483678" r:id="rId37"/>
    <p:sldLayoutId id="2147483679" r:id="rId3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System Font Regular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Systemfont norm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3F6B6B4-1577-B807-06FA-3423103FD421}"/>
              </a:ext>
            </a:extLst>
          </p:cNvPr>
          <p:cNvSpPr/>
          <p:nvPr userDrawn="1"/>
        </p:nvSpPr>
        <p:spPr>
          <a:xfrm>
            <a:off x="2" y="6218857"/>
            <a:ext cx="12191999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rcRect/>
          <a:stretch/>
        </p:blipFill>
        <p:spPr>
          <a:xfrm>
            <a:off x="9797557" y="6377795"/>
            <a:ext cx="1771051" cy="3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6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  <p:sldLayoutId id="2147483788" r:id="rId37"/>
    <p:sldLayoutId id="2147483789" r:id="rId3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System Font Regular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Systemfont norm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FFAF886F-2BE9-C686-9D19-1AF03C5E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0" y="6290305"/>
            <a:ext cx="10940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3283"/>
                </a:solidFill>
              </a:defRPr>
            </a:lvl1pPr>
          </a:lstStyle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8" name="Rektangel 6">
            <a:extLst>
              <a:ext uri="{FF2B5EF4-FFF2-40B4-BE49-F238E27FC236}">
                <a16:creationId xmlns:a16="http://schemas.microsoft.com/office/drawing/2014/main" id="{A762DFA0-2FB3-A55E-EAA1-2A65B9EBF6FA}"/>
              </a:ext>
            </a:extLst>
          </p:cNvPr>
          <p:cNvSpPr/>
          <p:nvPr userDrawn="1"/>
        </p:nvSpPr>
        <p:spPr>
          <a:xfrm>
            <a:off x="2" y="0"/>
            <a:ext cx="12191999" cy="54868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D1EF54D-0116-2A7B-B3E9-3A9648C78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5985" y="91778"/>
            <a:ext cx="1056117" cy="365125"/>
          </a:xfrm>
          <a:prstGeom prst="rect">
            <a:avLst/>
          </a:prstGeom>
          <a:ln w="0" cmpd="sng">
            <a:noFill/>
          </a:ln>
        </p:spPr>
        <p:txBody>
          <a:bodyPr vert="horz" lIns="36000" tIns="45720" rIns="36000" bIns="45720" rtlCol="0" anchor="ctr"/>
          <a:lstStyle>
            <a:lvl1pPr algn="ctr">
              <a:defRPr sz="1200" b="1" u="none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9441C1B1-994F-3E47-B765-071318B2CF15}" type="datetime1">
              <a:rPr lang="nb-NO" smtClean="0"/>
              <a:t>05.12.2023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A97B79A5-A246-520A-6FA4-9A542E1A7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8113" y="91778"/>
            <a:ext cx="576064" cy="365125"/>
          </a:xfrm>
          <a:prstGeom prst="rect">
            <a:avLst/>
          </a:prstGeom>
          <a:ln w="0" cmpd="sng">
            <a:noFill/>
          </a:ln>
        </p:spPr>
        <p:txBody>
          <a:bodyPr vert="horz" lIns="36000" tIns="45720" rIns="3600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3E2B909-5DF0-479F-B9F1-F1A2F33A8D8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7">
            <a:extLst>
              <a:ext uri="{FF2B5EF4-FFF2-40B4-BE49-F238E27FC236}">
                <a16:creationId xmlns:a16="http://schemas.microsoft.com/office/drawing/2014/main" id="{87890134-8AAB-3704-DF88-BF9E47AD2981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/>
        </p:blipFill>
        <p:spPr>
          <a:xfrm>
            <a:off x="435738" y="94189"/>
            <a:ext cx="1932528" cy="3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3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0" r:id="rId2"/>
    <p:sldLayoutId id="2147483713" r:id="rId3"/>
    <p:sldLayoutId id="2147483714" r:id="rId4"/>
    <p:sldLayoutId id="2147483741" r:id="rId5"/>
    <p:sldLayoutId id="2147483742" r:id="rId6"/>
    <p:sldLayoutId id="2147483743" r:id="rId7"/>
    <p:sldLayoutId id="214748374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824" r:id="rId3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Calibri Bold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Systemfont norm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452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392" y="1844827"/>
            <a:ext cx="1094521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Rektangel 6">
            <a:extLst>
              <a:ext uri="{FF2B5EF4-FFF2-40B4-BE49-F238E27FC236}">
                <a16:creationId xmlns:a16="http://schemas.microsoft.com/office/drawing/2014/main" id="{A762DFA0-2FB3-A55E-EAA1-2A65B9EBF6FA}"/>
              </a:ext>
            </a:extLst>
          </p:cNvPr>
          <p:cNvSpPr/>
          <p:nvPr userDrawn="1"/>
        </p:nvSpPr>
        <p:spPr>
          <a:xfrm>
            <a:off x="2" y="0"/>
            <a:ext cx="12191999" cy="54868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6" name="Bilde 7">
            <a:extLst>
              <a:ext uri="{FF2B5EF4-FFF2-40B4-BE49-F238E27FC236}">
                <a16:creationId xmlns:a16="http://schemas.microsoft.com/office/drawing/2014/main" id="{87890134-8AAB-3704-DF88-BF9E47AD2981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/>
        </p:blipFill>
        <p:spPr>
          <a:xfrm>
            <a:off x="435738" y="94189"/>
            <a:ext cx="1932528" cy="3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1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  <p:sldLayoutId id="2147483820" r:id="rId30"/>
    <p:sldLayoutId id="2147483821" r:id="rId31"/>
    <p:sldLayoutId id="2147483822" r:id="rId32"/>
    <p:sldLayoutId id="2147483823" r:id="rId3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Calibri Bold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Systemfont norm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47.svg"/><Relationship Id="rId5" Type="http://schemas.openxmlformats.org/officeDocument/2006/relationships/image" Target="../media/image45.png"/><Relationship Id="rId4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0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0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ida.pernille.ulle@sykehusinnkjop.no" TargetMode="External"/><Relationship Id="rId7" Type="http://schemas.openxmlformats.org/officeDocument/2006/relationships/hyperlink" Target="mailto:Trond.skorstad@sykehusinnkjop.no" TargetMode="External"/><Relationship Id="rId2" Type="http://schemas.openxmlformats.org/officeDocument/2006/relationships/hyperlink" Target="mailto:inger.elisabeth.andreassen@sykehusinnkjop.no" TargetMode="External"/><Relationship Id="rId1" Type="http://schemas.openxmlformats.org/officeDocument/2006/relationships/slideLayout" Target="../slideLayouts/slideLayout100.xml"/><Relationship Id="rId6" Type="http://schemas.openxmlformats.org/officeDocument/2006/relationships/hyperlink" Target="mailto:vilde.martine.haugerud@sykehusinnkjop.no" TargetMode="External"/><Relationship Id="rId5" Type="http://schemas.openxmlformats.org/officeDocument/2006/relationships/hyperlink" Target="mailto:avtaleforvaltning@sykehusinnkjop.no" TargetMode="External"/><Relationship Id="rId4" Type="http://schemas.openxmlformats.org/officeDocument/2006/relationships/hyperlink" Target="mailto:ida.holsbo@sykehusinnkjop.no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B77D1AC-0C2C-ECDE-21ED-6FB362403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BHM-teamet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ECFD93-38A5-BB2D-3F9E-5F23AB7E4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Sykehusinnkjøp HF </a:t>
            </a:r>
          </a:p>
        </p:txBody>
      </p:sp>
    </p:spTree>
    <p:extLst>
      <p:ext uri="{BB962C8B-B14F-4D97-AF65-F5344CB8AC3E}">
        <p14:creationId xmlns:p14="http://schemas.microsoft.com/office/powerpoint/2010/main" val="335394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B723B9-B900-2BA6-88B1-FE0A8952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Teamet som jobber med Behandlingshjelpemidler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5095F4-1F1A-DF9D-7BF6-9E345BA9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9A6F-CE62-E244-B801-7D03F75F0363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AD247F-AA47-2AA0-5837-FC0ADE6D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8D0603AB-684D-57C1-853C-5E3C291BE08A}"/>
              </a:ext>
            </a:extLst>
          </p:cNvPr>
          <p:cNvSpPr txBox="1">
            <a:spLocks/>
          </p:cNvSpPr>
          <p:nvPr/>
        </p:nvSpPr>
        <p:spPr>
          <a:xfrm>
            <a:off x="4655840" y="2132856"/>
            <a:ext cx="6768752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alibri Bold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Systemfont norm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Trond Skorstad, Avdelingsleder</a:t>
            </a:r>
          </a:p>
          <a:p>
            <a:r>
              <a:rPr lang="nb-NO"/>
              <a:t>Inger Andreassen, Prosjektleder – BHM kontakt</a:t>
            </a:r>
          </a:p>
          <a:p>
            <a:r>
              <a:rPr lang="nb-NO"/>
              <a:t>Ida Pernille Ulle, Prosjektleder</a:t>
            </a:r>
          </a:p>
          <a:p>
            <a:r>
              <a:rPr lang="nb-NO"/>
              <a:t>Ida Holsbø, Prosjektleder</a:t>
            </a:r>
          </a:p>
          <a:p>
            <a:r>
              <a:rPr lang="nb-NO"/>
              <a:t>Vilde Martine Haugerud, Prosjektleder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E6347F8-CC4D-A64D-61F1-78230F9D5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39" b="25000"/>
          <a:stretch/>
        </p:blipFill>
        <p:spPr>
          <a:xfrm>
            <a:off x="1440582" y="4365105"/>
            <a:ext cx="2250244" cy="176105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A1530B-C0FD-50C3-8546-11537DF051CA}"/>
              </a:ext>
            </a:extLst>
          </p:cNvPr>
          <p:cNvSpPr txBox="1"/>
          <p:nvPr/>
        </p:nvSpPr>
        <p:spPr>
          <a:xfrm>
            <a:off x="4655840" y="5013176"/>
            <a:ext cx="7009172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Calibri Bold"/>
              <a:buChar char="•"/>
            </a:pPr>
            <a:r>
              <a:rPr lang="nb-NO" sz="2400"/>
              <a:t>Aina Erikstad, Prosjektleder og avtaleforvalter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Calibri Bold"/>
              <a:buChar char="•"/>
            </a:pPr>
            <a:r>
              <a:rPr lang="nb-NO" sz="2400"/>
              <a:t>Linda </a:t>
            </a:r>
            <a:r>
              <a:rPr lang="nb-NO" sz="2400" err="1"/>
              <a:t>Njarga</a:t>
            </a:r>
            <a:r>
              <a:rPr lang="nb-NO" sz="2400"/>
              <a:t>, Avtaleforvalter fra februar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C543AA1-6E0E-00E1-0D7D-D88662355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00" y="1779014"/>
            <a:ext cx="2042886" cy="23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858F85-025C-2D59-61E9-B814B27B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Vår rolle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E727A2-7F9D-6297-CE82-E40F6CE8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AA17-CB5A-3D44-A421-1C05FA012218}" type="datetime1">
              <a:rPr lang="nb-NO" smtClean="0"/>
              <a:t>05.12.2023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54754B-838A-199C-79A5-78D95F93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50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7385B-1EB5-A9E8-4905-2757612E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VÅR VISJON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CAF3EB-1A6D-F998-A634-9B6A44713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leverer den beste avtalen for</a:t>
            </a:r>
            <a:br>
              <a:rPr lang="nb-NO"/>
            </a:br>
            <a:r>
              <a:rPr lang="nb-NO"/>
              <a:t>helseforetakene. Hver gang!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D69ED75D-E3EB-B507-0436-DC413DC0EB3C}"/>
              </a:ext>
            </a:extLst>
          </p:cNvPr>
          <p:cNvGrpSpPr/>
          <p:nvPr/>
        </p:nvGrpSpPr>
        <p:grpSpPr>
          <a:xfrm>
            <a:off x="7754534" y="2080164"/>
            <a:ext cx="2240481" cy="1960637"/>
            <a:chOff x="4577266" y="3770828"/>
            <a:chExt cx="2636794" cy="2307447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C993EC2-BE83-D81E-52CA-49549C3747ED}"/>
                </a:ext>
              </a:extLst>
            </p:cNvPr>
            <p:cNvSpPr/>
            <p:nvPr/>
          </p:nvSpPr>
          <p:spPr>
            <a:xfrm>
              <a:off x="4799832" y="4062000"/>
              <a:ext cx="2016275" cy="2016275"/>
            </a:xfrm>
            <a:prstGeom prst="ellipse">
              <a:avLst/>
            </a:prstGeom>
            <a:solidFill>
              <a:srgbClr val="619BCE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8" name="Grafikk 7" descr="Hjerte med heldekkende fyll">
              <a:extLst>
                <a:ext uri="{FF2B5EF4-FFF2-40B4-BE49-F238E27FC236}">
                  <a16:creationId xmlns:a16="http://schemas.microsoft.com/office/drawing/2014/main" id="{2D9438EA-96BA-E1CF-B1B7-6FCE188E7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906269" y="4255088"/>
              <a:ext cx="1803399" cy="1803399"/>
            </a:xfrm>
            <a:prstGeom prst="rect">
              <a:avLst/>
            </a:prstGeom>
          </p:spPr>
        </p:pic>
        <p:pic>
          <p:nvPicPr>
            <p:cNvPr id="5" name="Grafikk 4" descr="Hjerte med heldekkende fyll">
              <a:extLst>
                <a:ext uri="{FF2B5EF4-FFF2-40B4-BE49-F238E27FC236}">
                  <a16:creationId xmlns:a16="http://schemas.microsoft.com/office/drawing/2014/main" id="{D4D20A11-9CDD-C0B8-FB6C-89296E600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94007" y="3770828"/>
              <a:ext cx="1120053" cy="1120050"/>
            </a:xfrm>
            <a:prstGeom prst="rect">
              <a:avLst/>
            </a:prstGeom>
          </p:spPr>
        </p:pic>
        <p:pic>
          <p:nvPicPr>
            <p:cNvPr id="6" name="Grafikk 5" descr="Hjerte med heldekkende fyll">
              <a:extLst>
                <a:ext uri="{FF2B5EF4-FFF2-40B4-BE49-F238E27FC236}">
                  <a16:creationId xmlns:a16="http://schemas.microsoft.com/office/drawing/2014/main" id="{39799B3B-AE1F-62DF-F564-40243CCA0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577266" y="4162210"/>
              <a:ext cx="728670" cy="728668"/>
            </a:xfrm>
            <a:prstGeom prst="rect">
              <a:avLst/>
            </a:prstGeom>
          </p:spPr>
        </p:pic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E1F3709-F43A-1B06-2A06-56FD42FB469B}"/>
              </a:ext>
            </a:extLst>
          </p:cNvPr>
          <p:cNvSpPr txBox="1"/>
          <p:nvPr/>
        </p:nvSpPr>
        <p:spPr>
          <a:xfrm rot="20819217">
            <a:off x="2156888" y="4863829"/>
            <a:ext cx="580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forvalter den beste avtalen hver dag</a:t>
            </a:r>
          </a:p>
        </p:txBody>
      </p:sp>
    </p:spTree>
    <p:extLst>
      <p:ext uri="{BB962C8B-B14F-4D97-AF65-F5344CB8AC3E}">
        <p14:creationId xmlns:p14="http://schemas.microsoft.com/office/powerpoint/2010/main" val="31316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ssholder for innhold 8">
            <a:extLst>
              <a:ext uri="{FF2B5EF4-FFF2-40B4-BE49-F238E27FC236}">
                <a16:creationId xmlns:a16="http://schemas.microsoft.com/office/drawing/2014/main" id="{B1461191-1AC2-D303-54A4-78B8E63D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125521"/>
            <a:ext cx="1427747" cy="83096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CE24FE3-D288-014B-8DE0-9A52B558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gjør vi?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73729902-AE96-FDE2-7EEA-F412589B432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6757516"/>
              </p:ext>
            </p:extLst>
          </p:nvPr>
        </p:nvGraphicFramePr>
        <p:xfrm>
          <a:off x="609600" y="1844675"/>
          <a:ext cx="6931937" cy="4773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0146FE-EC82-C47E-3160-EA88A750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22C-B2E8-964C-B7F2-47DB956ADFE3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28EEB1-C262-0FFE-1FC1-8E3E2EA3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8" name="Pil: bøyd mot venstre 7">
            <a:extLst>
              <a:ext uri="{FF2B5EF4-FFF2-40B4-BE49-F238E27FC236}">
                <a16:creationId xmlns:a16="http://schemas.microsoft.com/office/drawing/2014/main" id="{7768CE40-8E2A-D279-E022-9EEC1933546A}"/>
              </a:ext>
            </a:extLst>
          </p:cNvPr>
          <p:cNvSpPr/>
          <p:nvPr/>
        </p:nvSpPr>
        <p:spPr>
          <a:xfrm rot="10800000">
            <a:off x="1484825" y="2555900"/>
            <a:ext cx="1480345" cy="3321372"/>
          </a:xfrm>
          <a:prstGeom prst="curvedLeftArrow">
            <a:avLst>
              <a:gd name="adj1" fmla="val 25000"/>
              <a:gd name="adj2" fmla="val 5129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7EDF836-46CF-1509-8985-81CD48DC1986}"/>
              </a:ext>
            </a:extLst>
          </p:cNvPr>
          <p:cNvSpPr/>
          <p:nvPr/>
        </p:nvSpPr>
        <p:spPr>
          <a:xfrm>
            <a:off x="6721641" y="2136338"/>
            <a:ext cx="484253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Normal avtalelengde 4 år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Snitt gjennomføring konkurranse: 18 måneder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345146C-BAD2-BDC4-5082-DAFE627C1984}"/>
              </a:ext>
            </a:extLst>
          </p:cNvPr>
          <p:cNvSpPr txBox="1"/>
          <p:nvPr/>
        </p:nvSpPr>
        <p:spPr>
          <a:xfrm>
            <a:off x="6730591" y="3757632"/>
            <a:ext cx="44854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Avtaleforvaltning viktigere: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Gevinstrealisering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Implementere endringer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2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Informasjonsflyt mellom HF, Sykehusinnkjøp og leverandører </a:t>
            </a:r>
          </a:p>
        </p:txBody>
      </p:sp>
    </p:spTree>
    <p:extLst>
      <p:ext uri="{BB962C8B-B14F-4D97-AF65-F5344CB8AC3E}">
        <p14:creationId xmlns:p14="http://schemas.microsoft.com/office/powerpoint/2010/main" val="15052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ED7418-C416-AB7A-0454-39370B39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Anskaffelsesprosess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B1298C-A65F-DA26-02F0-37CA4C8B8C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Behov meldes </a:t>
            </a:r>
          </a:p>
          <a:p>
            <a:r>
              <a:rPr lang="nb-NO"/>
              <a:t>Ressurser tildeles anskaffelse</a:t>
            </a:r>
          </a:p>
          <a:p>
            <a:r>
              <a:rPr lang="nb-NO"/>
              <a:t>Anskaffelse planlegges </a:t>
            </a:r>
          </a:p>
          <a:p>
            <a:r>
              <a:rPr lang="nb-NO"/>
              <a:t>Faggruppe fra HF oppnevnes </a:t>
            </a:r>
          </a:p>
          <a:p>
            <a:r>
              <a:rPr lang="nb-NO"/>
              <a:t>Arbeid med struktur og konkurransegrunnlag</a:t>
            </a:r>
          </a:p>
          <a:p>
            <a:r>
              <a:rPr lang="nb-NO"/>
              <a:t>Utlysning </a:t>
            </a:r>
          </a:p>
          <a:p>
            <a:r>
              <a:rPr lang="nb-NO"/>
              <a:t>Evaluering </a:t>
            </a:r>
          </a:p>
          <a:p>
            <a:r>
              <a:rPr lang="nb-NO"/>
              <a:t>Tildeling </a:t>
            </a:r>
          </a:p>
          <a:p>
            <a:r>
              <a:rPr lang="nb-NO"/>
              <a:t>Implementering 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BEF5C71D-0A3F-59F9-17EA-A4556F48BF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1609" y="1351467"/>
            <a:ext cx="4587939" cy="2736879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20E647-58F4-1BA3-024B-FA122918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E338564-1B96-DEB7-F3EE-3CCB84F7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89FB989-F082-E2F5-B3F8-EB4137DA07EF}"/>
              </a:ext>
            </a:extLst>
          </p:cNvPr>
          <p:cNvSpPr/>
          <p:nvPr/>
        </p:nvSpPr>
        <p:spPr>
          <a:xfrm>
            <a:off x="5737773" y="4233861"/>
            <a:ext cx="4413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Styringsgruppe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E830F07E-6B50-BFD9-1D97-5ABF79CD9CA3}"/>
              </a:ext>
            </a:extLst>
          </p:cNvPr>
          <p:cNvCxnSpPr/>
          <p:nvPr/>
        </p:nvCxnSpPr>
        <p:spPr>
          <a:xfrm flipH="1" flipV="1">
            <a:off x="3785419" y="4088346"/>
            <a:ext cx="1799304" cy="473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01BE5748-FC43-4A18-A545-5C3B5DC01E14}"/>
              </a:ext>
            </a:extLst>
          </p:cNvPr>
          <p:cNvCxnSpPr>
            <a:cxnSpLocks/>
          </p:cNvCxnSpPr>
          <p:nvPr/>
        </p:nvCxnSpPr>
        <p:spPr>
          <a:xfrm flipH="1" flipV="1">
            <a:off x="2546555" y="4471781"/>
            <a:ext cx="3190568" cy="242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CFF06749-3CF2-89B2-D566-CA59FA4BA8F5}"/>
              </a:ext>
            </a:extLst>
          </p:cNvPr>
          <p:cNvCxnSpPr>
            <a:cxnSpLocks/>
          </p:cNvCxnSpPr>
          <p:nvPr/>
        </p:nvCxnSpPr>
        <p:spPr>
          <a:xfrm flipH="1">
            <a:off x="2546555" y="4866968"/>
            <a:ext cx="3342968" cy="537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>
            <a:extLst>
              <a:ext uri="{FF2B5EF4-FFF2-40B4-BE49-F238E27FC236}">
                <a16:creationId xmlns:a16="http://schemas.microsoft.com/office/drawing/2014/main" id="{E613B387-EF81-1794-9440-4DEF33CD7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419" y="5302563"/>
            <a:ext cx="7763958" cy="139084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647D3507-C8AE-9B6D-FB04-F8A2D32B9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091" y="5347675"/>
            <a:ext cx="7735380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DAB4442-F5DE-FCEB-9F2B-C829D45C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skjer fremover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6E17C8-8A3E-3D66-CA69-DD969D6F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AA17-CB5A-3D44-A421-1C05FA012218}" type="datetime1">
              <a:rPr lang="nb-NO" smtClean="0"/>
              <a:t>05.12.2023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27FF2ED-1143-F660-8DB6-D21A6B7B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18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FEC47E-DEB7-A971-1EFD-7572472A5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Nye digitale verktøy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2DD107-5806-50EE-92D1-026C7127E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5414392" cy="4298366"/>
          </a:xfrm>
        </p:spPr>
        <p:txBody>
          <a:bodyPr/>
          <a:lstStyle/>
          <a:p>
            <a:r>
              <a:rPr lang="nb-NO"/>
              <a:t>Avtaleforvaltningssystem</a:t>
            </a:r>
          </a:p>
          <a:p>
            <a:r>
              <a:rPr lang="nb-NO"/>
              <a:t>Analyseplattform </a:t>
            </a:r>
          </a:p>
          <a:p>
            <a:r>
              <a:rPr lang="nb-NO"/>
              <a:t>Konkurransegjennomføringsverktøy </a:t>
            </a:r>
          </a:p>
          <a:p>
            <a:r>
              <a:rPr lang="nb-NO"/>
              <a:t>Mer på trappene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F42CBB8-B8BD-4433-2614-2614925DE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2564904"/>
            <a:ext cx="4093840" cy="27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77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7D81BB-E28F-3A4B-3EED-B90D61F9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Kategoriprogram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CB17DCA-6798-8FFB-77D6-3592FA32B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988840"/>
            <a:ext cx="3910529" cy="433899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D1FAD25-CE18-DFA1-76C2-DC5D9A913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75" y="2189274"/>
            <a:ext cx="3862132" cy="333693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3965D67-8942-8104-5E8A-072380AFC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040" y="5137780"/>
            <a:ext cx="1794594" cy="107418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6EDAB13-1D8B-D9FE-76B7-83D4A64E2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9805">
            <a:off x="9865007" y="2425020"/>
            <a:ext cx="1944140" cy="24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13DFAF3-DA61-6BB2-5175-259B2C28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Avtaler og anskaffelser</a:t>
            </a:r>
          </a:p>
        </p:txBody>
      </p:sp>
    </p:spTree>
    <p:extLst>
      <p:ext uri="{BB962C8B-B14F-4D97-AF65-F5344CB8AC3E}">
        <p14:creationId xmlns:p14="http://schemas.microsoft.com/office/powerpoint/2010/main" val="170676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CACC06-F776-282F-185E-9FA4F781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Kategoristrukturen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F49EC492-00E1-47E9-5EFC-FAF4EF624F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8936" t="26136"/>
          <a:stretch/>
        </p:blipFill>
        <p:spPr>
          <a:xfrm>
            <a:off x="926388" y="1799063"/>
            <a:ext cx="4754817" cy="4491242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FD3768-D334-FEE2-1068-E164658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16C1-0E3E-9444-9E67-BDAF726B97BC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4D2D7F-5412-BF60-F91C-9FB162BA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C590DCE5-5169-2694-DB27-D716192ED363}"/>
              </a:ext>
            </a:extLst>
          </p:cNvPr>
          <p:cNvSpPr/>
          <p:nvPr/>
        </p:nvSpPr>
        <p:spPr>
          <a:xfrm>
            <a:off x="5016500" y="4116320"/>
            <a:ext cx="4724400" cy="2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CPAP, BiPAP, forstøvere, fuktere og masker mm 1110038</a:t>
            </a:r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F16E92EB-A901-C5EF-3B1D-471F7EBBC4AF}"/>
              </a:ext>
            </a:extLst>
          </p:cNvPr>
          <p:cNvSpPr/>
          <p:nvPr/>
        </p:nvSpPr>
        <p:spPr>
          <a:xfrm>
            <a:off x="5016500" y="5336143"/>
            <a:ext cx="4724400" cy="2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Kjønnsinkongruens</a:t>
            </a:r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7F9E7CDD-CCD0-92FD-AA73-E92A3B403B9A}"/>
              </a:ext>
            </a:extLst>
          </p:cNvPr>
          <p:cNvSpPr/>
          <p:nvPr/>
        </p:nvSpPr>
        <p:spPr>
          <a:xfrm>
            <a:off x="5016500" y="3728926"/>
            <a:ext cx="4724400" cy="2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Utstyr til lymfødembehandling </a:t>
            </a:r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DB738F34-68CF-CD2C-1E51-6B4A728A1C07}"/>
              </a:ext>
            </a:extLst>
          </p:cNvPr>
          <p:cNvSpPr/>
          <p:nvPr/>
        </p:nvSpPr>
        <p:spPr>
          <a:xfrm>
            <a:off x="5016500" y="5648274"/>
            <a:ext cx="4724400" cy="2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Elektroterapeutiske behandlingshjelpemidler med forbruksmateriell</a:t>
            </a:r>
          </a:p>
        </p:txBody>
      </p:sp>
      <p:sp>
        <p:nvSpPr>
          <p:cNvPr id="23" name="Rektangel: avrundede hjørner 22">
            <a:extLst>
              <a:ext uri="{FF2B5EF4-FFF2-40B4-BE49-F238E27FC236}">
                <a16:creationId xmlns:a16="http://schemas.microsoft.com/office/drawing/2014/main" id="{C96060FD-16EB-E3C5-CEF9-CDFE1451BF33}"/>
              </a:ext>
            </a:extLst>
          </p:cNvPr>
          <p:cNvSpPr/>
          <p:nvPr/>
        </p:nvSpPr>
        <p:spPr>
          <a:xfrm>
            <a:off x="5016500" y="1978567"/>
            <a:ext cx="4724400" cy="2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INR-apparater</a:t>
            </a:r>
          </a:p>
        </p:txBody>
      </p:sp>
      <p:sp>
        <p:nvSpPr>
          <p:cNvPr id="24" name="Rektangel: avrundede hjørner 23">
            <a:extLst>
              <a:ext uri="{FF2B5EF4-FFF2-40B4-BE49-F238E27FC236}">
                <a16:creationId xmlns:a16="http://schemas.microsoft.com/office/drawing/2014/main" id="{F7ECE008-050A-AC8A-AAA0-66DBBEAAF91E}"/>
              </a:ext>
            </a:extLst>
          </p:cNvPr>
          <p:cNvSpPr/>
          <p:nvPr/>
        </p:nvSpPr>
        <p:spPr>
          <a:xfrm>
            <a:off x="5016500" y="4415989"/>
            <a:ext cx="4724400" cy="2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Oksygenkonsentratorer med tilbehør </a:t>
            </a:r>
          </a:p>
        </p:txBody>
      </p:sp>
      <p:sp>
        <p:nvSpPr>
          <p:cNvPr id="25" name="Rektangel: avrundede hjørner 24">
            <a:extLst>
              <a:ext uri="{FF2B5EF4-FFF2-40B4-BE49-F238E27FC236}">
                <a16:creationId xmlns:a16="http://schemas.microsoft.com/office/drawing/2014/main" id="{8A7931B1-DE80-6261-2F8C-333E67D85F6C}"/>
              </a:ext>
            </a:extLst>
          </p:cNvPr>
          <p:cNvSpPr/>
          <p:nvPr/>
        </p:nvSpPr>
        <p:spPr>
          <a:xfrm>
            <a:off x="5016500" y="2895809"/>
            <a:ext cx="4724400" cy="2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Peritonealdialyse utstyr og væsker - 1120048</a:t>
            </a:r>
          </a:p>
        </p:txBody>
      </p:sp>
      <p:sp>
        <p:nvSpPr>
          <p:cNvPr id="26" name="Rektangel: avrundede hjørner 25">
            <a:extLst>
              <a:ext uri="{FF2B5EF4-FFF2-40B4-BE49-F238E27FC236}">
                <a16:creationId xmlns:a16="http://schemas.microsoft.com/office/drawing/2014/main" id="{E68984BE-CF6C-F733-45D9-8124F4D2C919}"/>
              </a:ext>
            </a:extLst>
          </p:cNvPr>
          <p:cNvSpPr/>
          <p:nvPr/>
        </p:nvSpPr>
        <p:spPr>
          <a:xfrm>
            <a:off x="5016500" y="4715658"/>
            <a:ext cx="4724400" cy="2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Søvnapneskinner</a:t>
            </a:r>
          </a:p>
        </p:txBody>
      </p:sp>
      <p:sp>
        <p:nvSpPr>
          <p:cNvPr id="27" name="Rektangel: avrundede hjørner 26">
            <a:extLst>
              <a:ext uri="{FF2B5EF4-FFF2-40B4-BE49-F238E27FC236}">
                <a16:creationId xmlns:a16="http://schemas.microsoft.com/office/drawing/2014/main" id="{22615371-A0D2-FCE7-AAB7-94B590579BE3}"/>
              </a:ext>
            </a:extLst>
          </p:cNvPr>
          <p:cNvSpPr/>
          <p:nvPr/>
        </p:nvSpPr>
        <p:spPr>
          <a:xfrm>
            <a:off x="5016500" y="2462238"/>
            <a:ext cx="4724400" cy="2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Insulinpumper og CGM</a:t>
            </a:r>
          </a:p>
        </p:txBody>
      </p:sp>
      <p:sp>
        <p:nvSpPr>
          <p:cNvPr id="28" name="Rektangel: avrundede hjørner 27">
            <a:extLst>
              <a:ext uri="{FF2B5EF4-FFF2-40B4-BE49-F238E27FC236}">
                <a16:creationId xmlns:a16="http://schemas.microsoft.com/office/drawing/2014/main" id="{D1A5D4A8-BA2C-67E9-14A0-67EB0CE01C40}"/>
              </a:ext>
            </a:extLst>
          </p:cNvPr>
          <p:cNvSpPr/>
          <p:nvPr/>
        </p:nvSpPr>
        <p:spPr>
          <a:xfrm>
            <a:off x="5016500" y="3326552"/>
            <a:ext cx="4724400" cy="2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Ernæringssystemer - Forbruksmateriell til enteral ernæring</a:t>
            </a:r>
          </a:p>
        </p:txBody>
      </p:sp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B7E35D84-DD94-33F7-27DD-1BB29A7AC0C4}"/>
              </a:ext>
            </a:extLst>
          </p:cNvPr>
          <p:cNvCxnSpPr>
            <a:cxnSpLocks/>
          </p:cNvCxnSpPr>
          <p:nvPr/>
        </p:nvCxnSpPr>
        <p:spPr>
          <a:xfrm>
            <a:off x="4445000" y="4488658"/>
            <a:ext cx="615950" cy="545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20502F40-590B-43F4-5B34-9FE07BC75F08}"/>
              </a:ext>
            </a:extLst>
          </p:cNvPr>
          <p:cNvCxnSpPr>
            <a:cxnSpLocks/>
          </p:cNvCxnSpPr>
          <p:nvPr/>
        </p:nvCxnSpPr>
        <p:spPr>
          <a:xfrm>
            <a:off x="4422775" y="4074911"/>
            <a:ext cx="962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3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43B555-BC6F-A552-96B3-5D914FC77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896DE8E-A8BC-75EE-F241-3EF7890B66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Om Sykehusinnkjøp </a:t>
            </a:r>
          </a:p>
          <a:p>
            <a:r>
              <a:rPr lang="nb-NO"/>
              <a:t>Hvem er vi</a:t>
            </a:r>
          </a:p>
          <a:p>
            <a:r>
              <a:rPr lang="nb-NO"/>
              <a:t>Vår rolle</a:t>
            </a:r>
          </a:p>
          <a:p>
            <a:r>
              <a:rPr lang="nb-NO"/>
              <a:t>Hva skjer fremover </a:t>
            </a:r>
          </a:p>
          <a:p>
            <a:r>
              <a:rPr lang="nb-NO"/>
              <a:t>Avtaler og anskaffelser </a:t>
            </a:r>
          </a:p>
          <a:p>
            <a:r>
              <a:rPr lang="nb-NO"/>
              <a:t>Kontaktinfo 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7" name="Bilde 6" descr="Stoppeklokke">
            <a:extLst>
              <a:ext uri="{FF2B5EF4-FFF2-40B4-BE49-F238E27FC236}">
                <a16:creationId xmlns:a16="http://schemas.microsoft.com/office/drawing/2014/main" id="{83B5945D-9D0F-1B45-4B1B-6D675CA25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068960"/>
            <a:ext cx="3389294" cy="199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69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4AB9AE-7783-9044-54F8-F3BB1C95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Avtale: Insulinpumper og CGM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FE7B56-05A1-3D3F-9744-E1258B4EE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00809"/>
            <a:ext cx="5384800" cy="17281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/>
              <a:t>Avtaleprodukter</a:t>
            </a:r>
            <a:r>
              <a:rPr lang="nb-NO">
                <a:solidFill>
                  <a:srgbClr val="000000"/>
                </a:solidFill>
                <a:latin typeface="plus-jakarta-sans"/>
              </a:rPr>
              <a:t> </a:t>
            </a:r>
          </a:p>
          <a:p>
            <a:pPr marL="0" indent="0">
              <a:buNone/>
            </a:pPr>
            <a:r>
              <a:rPr lang="nb-NO"/>
              <a:t>1) Insulinpumpe med CGM (</a:t>
            </a:r>
            <a:r>
              <a:rPr lang="nb-NO" err="1"/>
              <a:t>closed</a:t>
            </a:r>
            <a:r>
              <a:rPr lang="nb-NO"/>
              <a:t> loop)</a:t>
            </a:r>
          </a:p>
          <a:p>
            <a:pPr marL="0" indent="0" algn="l">
              <a:buNone/>
            </a:pPr>
            <a:r>
              <a:rPr lang="nb-NO" b="0" i="0" u="none" strike="noStrike">
                <a:solidFill>
                  <a:srgbClr val="000000"/>
                </a:solidFill>
                <a:effectLst/>
                <a:latin typeface="plus-jakarta-sans"/>
              </a:rPr>
              <a:t>2) Patchpumpe for insulin </a:t>
            </a:r>
            <a:br>
              <a:rPr lang="nb-NO" b="0" i="0" u="none" strike="noStrike">
                <a:solidFill>
                  <a:srgbClr val="000000"/>
                </a:solidFill>
                <a:effectLst/>
                <a:latin typeface="plus-jakarta-sans"/>
              </a:rPr>
            </a:br>
            <a:r>
              <a:rPr lang="nb-NO" b="0" i="0" u="none" strike="noStrike">
                <a:solidFill>
                  <a:srgbClr val="000000"/>
                </a:solidFill>
                <a:effectLst/>
                <a:latin typeface="plus-jakarta-sans"/>
              </a:rPr>
              <a:t>3) Frittstående CGM.</a:t>
            </a:r>
            <a:br>
              <a:rPr lang="nb-NO" b="0" i="0" u="none" strike="noStrike">
                <a:solidFill>
                  <a:srgbClr val="000000"/>
                </a:solidFill>
                <a:effectLst/>
                <a:latin typeface="plus-jakarta-sans"/>
              </a:rPr>
            </a:br>
            <a:r>
              <a:rPr lang="nb-NO" b="0" i="0" u="none" strike="noStrike">
                <a:solidFill>
                  <a:srgbClr val="000000"/>
                </a:solidFill>
                <a:effectLst/>
                <a:latin typeface="plus-jakarta-sans"/>
              </a:rPr>
              <a:t>4) Forbruksmateriell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D35725-1F6A-4FE3-0D1F-21B0B0254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700809"/>
            <a:ext cx="5384800" cy="17281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/>
              <a:t>Aktuelt </a:t>
            </a:r>
          </a:p>
          <a:p>
            <a:r>
              <a:rPr lang="nb-NO"/>
              <a:t>DK 2, 3 og 4 oppstart </a:t>
            </a:r>
            <a:r>
              <a:rPr lang="nb-NO">
                <a:solidFill>
                  <a:srgbClr val="000000"/>
                </a:solidFill>
                <a:latin typeface="plus-jakarta-sans"/>
              </a:rPr>
              <a:t>1. Januar 2024</a:t>
            </a:r>
            <a:endParaRPr lang="nb-NO"/>
          </a:p>
          <a:p>
            <a:r>
              <a:rPr lang="nb-NO">
                <a:solidFill>
                  <a:srgbClr val="000000"/>
                </a:solidFill>
                <a:latin typeface="plus-jakarta-sans"/>
              </a:rPr>
              <a:t>Implementering pågår</a:t>
            </a:r>
          </a:p>
          <a:p>
            <a:r>
              <a:rPr lang="nb-NO">
                <a:solidFill>
                  <a:srgbClr val="000000"/>
                </a:solidFill>
                <a:latin typeface="plus-jakarta-sans"/>
              </a:rPr>
              <a:t>Årlig omsetning 1 </a:t>
            </a:r>
            <a:r>
              <a:rPr lang="nb-NO" err="1">
                <a:solidFill>
                  <a:srgbClr val="000000"/>
                </a:solidFill>
                <a:latin typeface="plus-jakarta-sans"/>
              </a:rPr>
              <a:t>mrd</a:t>
            </a:r>
            <a:r>
              <a:rPr lang="nb-NO">
                <a:solidFill>
                  <a:srgbClr val="000000"/>
                </a:solidFill>
                <a:latin typeface="plus-jakarta-sans"/>
              </a:rPr>
              <a:t> pr år – på hele avtalen – alle 4 DK</a:t>
            </a:r>
          </a:p>
          <a:p>
            <a:endParaRPr lang="nb-NO">
              <a:solidFill>
                <a:srgbClr val="000000"/>
              </a:solidFill>
              <a:latin typeface="plus-jakarta-sans"/>
            </a:endParaRPr>
          </a:p>
          <a:p>
            <a:endParaRPr lang="nb-NO">
              <a:solidFill>
                <a:srgbClr val="000000"/>
              </a:solidFill>
              <a:latin typeface="plus-jakarta-sans"/>
            </a:endParaRPr>
          </a:p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61198F-CA0D-E709-59B8-7E456D29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9413B3-026E-5EA3-05B1-981CCE56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20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B6C8735-4B16-7A99-D818-FC73A2589BF6}"/>
              </a:ext>
            </a:extLst>
          </p:cNvPr>
          <p:cNvSpPr txBox="1"/>
          <p:nvPr/>
        </p:nvSpPr>
        <p:spPr>
          <a:xfrm>
            <a:off x="5951984" y="3066225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/>
          </a:p>
          <a:p>
            <a:r>
              <a:rPr lang="nb-NO"/>
              <a:t>​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BD56E1-8F96-3F10-A982-84772ECD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715699"/>
            <a:ext cx="3851515" cy="21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41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Nye rammeavtaler – oppsummering av tildeling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3392" y="1844827"/>
            <a:ext cx="10945216" cy="1656181"/>
          </a:xfrm>
        </p:spPr>
        <p:txBody>
          <a:bodyPr/>
          <a:lstStyle/>
          <a:p>
            <a:pPr marL="514350" indent="-457200">
              <a:lnSpc>
                <a:spcPct val="90000"/>
              </a:lnSpc>
            </a:pPr>
            <a:r>
              <a:rPr lang="nb-NO" sz="2200" b="1"/>
              <a:t>Delkontrakt 2: Patchpumpe for insulin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nb-NO" sz="2200"/>
              <a:t>NordicInfu Care AB – OmniPod Dash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nb-NO" sz="2200"/>
              <a:t>Roche </a:t>
            </a:r>
            <a:r>
              <a:rPr lang="nb-NO" sz="2200" err="1"/>
              <a:t>Diag</a:t>
            </a:r>
            <a:r>
              <a:rPr lang="nb-NO" sz="2200"/>
              <a:t>. Norge AS – Accu Chek Solo</a:t>
            </a:r>
          </a:p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D65EC98-2BC9-4633-A977-30525273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3140968"/>
            <a:ext cx="3827605" cy="296985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2579ADC-4769-4FBB-B8AD-9C297ADB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941" y="1780321"/>
            <a:ext cx="2510759" cy="329735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5389E197-4D35-4BDB-8C93-4986FB25CF17}"/>
              </a:ext>
            </a:extLst>
          </p:cNvPr>
          <p:cNvSpPr txBox="1"/>
          <p:nvPr/>
        </p:nvSpPr>
        <p:spPr>
          <a:xfrm>
            <a:off x="7203458" y="5211049"/>
            <a:ext cx="251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Accu Chek Solo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72E98C9-E407-4E2D-ADB5-20D0C9289FC8}"/>
              </a:ext>
            </a:extLst>
          </p:cNvPr>
          <p:cNvSpPr txBox="1"/>
          <p:nvPr/>
        </p:nvSpPr>
        <p:spPr>
          <a:xfrm>
            <a:off x="1199456" y="61108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OmniPod Dash</a:t>
            </a:r>
          </a:p>
        </p:txBody>
      </p:sp>
    </p:spTree>
    <p:extLst>
      <p:ext uri="{BB962C8B-B14F-4D97-AF65-F5344CB8AC3E}">
        <p14:creationId xmlns:p14="http://schemas.microsoft.com/office/powerpoint/2010/main" val="257223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Nye rammeavtaler – oppsummering av tildeling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/>
              <a:t>Delkontrakt 3: Frittstående CGM</a:t>
            </a:r>
          </a:p>
          <a:p>
            <a:pPr marL="914400" lvl="1" indent="-514350">
              <a:buFont typeface="+mj-lt"/>
              <a:buAutoNum type="arabicPeriod"/>
            </a:pPr>
            <a:r>
              <a:rPr lang="nb-NO"/>
              <a:t>Abbott Norge AS - </a:t>
            </a:r>
            <a:r>
              <a:rPr lang="nb-NO" sz="2400"/>
              <a:t>Freestyle </a:t>
            </a:r>
            <a:r>
              <a:rPr lang="nb-NO" sz="2400" err="1"/>
              <a:t>Libre</a:t>
            </a:r>
            <a:r>
              <a:rPr lang="nb-NO" sz="2400"/>
              <a:t> 3</a:t>
            </a:r>
          </a:p>
          <a:p>
            <a:pPr marL="914400" lvl="1" indent="-514350">
              <a:buFont typeface="+mj-lt"/>
              <a:buAutoNum type="arabicPeriod"/>
            </a:pPr>
            <a:r>
              <a:rPr lang="nb-NO"/>
              <a:t>Abbott Norge AS – Freestyle </a:t>
            </a:r>
            <a:r>
              <a:rPr lang="nb-NO" err="1"/>
              <a:t>Libre</a:t>
            </a:r>
            <a:r>
              <a:rPr lang="nb-NO"/>
              <a:t> 2</a:t>
            </a:r>
            <a:endParaRPr lang="nb-NO" sz="2400"/>
          </a:p>
          <a:p>
            <a:pPr marL="857250" lvl="1" indent="-457200">
              <a:buFont typeface="+mj-lt"/>
              <a:buAutoNum type="arabicPeriod"/>
            </a:pPr>
            <a:r>
              <a:rPr lang="nb-NO"/>
              <a:t>Medtronic Norge AS – </a:t>
            </a:r>
            <a:r>
              <a:rPr lang="nb-NO" err="1"/>
              <a:t>Simplera</a:t>
            </a:r>
            <a:endParaRPr lang="nb-NO"/>
          </a:p>
          <a:p>
            <a:pPr marL="857250" lvl="1" indent="-457200">
              <a:buFont typeface="+mj-lt"/>
              <a:buAutoNum type="arabicPeriod"/>
            </a:pPr>
            <a:r>
              <a:rPr lang="nb-NO"/>
              <a:t>NordicInfu Care AB – </a:t>
            </a:r>
            <a:r>
              <a:rPr lang="nb-NO" err="1"/>
              <a:t>Dexcom</a:t>
            </a:r>
            <a:r>
              <a:rPr lang="nb-NO"/>
              <a:t> G7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F079FE4-6C3B-4109-8122-730B3DA99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1" y="2481497"/>
            <a:ext cx="2928324" cy="252900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9BDBA2E-720F-4E5F-81FD-93BDD36A4C45}"/>
              </a:ext>
            </a:extLst>
          </p:cNvPr>
          <p:cNvSpPr txBox="1"/>
          <p:nvPr/>
        </p:nvSpPr>
        <p:spPr>
          <a:xfrm>
            <a:off x="8112223" y="4955963"/>
            <a:ext cx="30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Freestyle Libre 3</a:t>
            </a:r>
          </a:p>
        </p:txBody>
      </p:sp>
    </p:spTree>
    <p:extLst>
      <p:ext uri="{BB962C8B-B14F-4D97-AF65-F5344CB8AC3E}">
        <p14:creationId xmlns:p14="http://schemas.microsoft.com/office/powerpoint/2010/main" val="163005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E11D49-22EA-C427-BB09-B73D10D7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Nye rammeavtaler – oppsummering av tildeling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54A476-DC99-8E47-2090-C25CF2A3A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/>
              <a:t>Delkontrakt 3: Forbruksmateriell</a:t>
            </a:r>
          </a:p>
          <a:p>
            <a:endParaRPr lang="nb-NO" b="1"/>
          </a:p>
          <a:p>
            <a:endParaRPr lang="nb-NO" b="1"/>
          </a:p>
          <a:p>
            <a:endParaRPr lang="nb-NO" b="1"/>
          </a:p>
          <a:p>
            <a:endParaRPr lang="nb-NO" b="1"/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0FA6E4-2E1E-D711-0776-0C26E759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8C2D-F3A0-4155-B8E1-48DA23F945BF}" type="datetime1">
              <a:rPr lang="nb-NO" smtClean="0"/>
              <a:t>05.12.2023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34D525-8921-C411-2AC7-0EBCE0AC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Tildeling her sikrer at pasienter kan bli stående på systemer de kjenner</a:t>
            </a:r>
            <a:endParaRPr lang="nb-NO" sz="1200"/>
          </a:p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71CAEF-088F-2530-290E-63DB2C19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t>23</a:t>
            </a:fld>
            <a:endParaRPr lang="nb-NO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4D6F7931-97C8-0A21-6E89-F27C7650B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934291"/>
              </p:ext>
            </p:extLst>
          </p:nvPr>
        </p:nvGraphicFramePr>
        <p:xfrm>
          <a:off x="883578" y="2434975"/>
          <a:ext cx="9276422" cy="287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211">
                  <a:extLst>
                    <a:ext uri="{9D8B030D-6E8A-4147-A177-3AD203B41FA5}">
                      <a16:colId xmlns:a16="http://schemas.microsoft.com/office/drawing/2014/main" val="2781834051"/>
                    </a:ext>
                  </a:extLst>
                </a:gridCol>
                <a:gridCol w="4638211">
                  <a:extLst>
                    <a:ext uri="{9D8B030D-6E8A-4147-A177-3AD203B41FA5}">
                      <a16:colId xmlns:a16="http://schemas.microsoft.com/office/drawing/2014/main" val="173336146"/>
                    </a:ext>
                  </a:extLst>
                </a:gridCol>
              </a:tblGrid>
              <a:tr h="447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Tildeling</a:t>
                      </a:r>
                    </a:p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System</a:t>
                      </a:r>
                    </a:p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183414"/>
                  </a:ext>
                </a:extLst>
              </a:tr>
              <a:tr h="447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Roche Diagnostics Norge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err="1"/>
                        <a:t>Accu-Check</a:t>
                      </a:r>
                      <a:r>
                        <a:rPr lang="nb-NO"/>
                        <a:t> </a:t>
                      </a:r>
                      <a:r>
                        <a:rPr lang="nb-NO" err="1"/>
                        <a:t>Combo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780217"/>
                  </a:ext>
                </a:extLst>
              </a:tr>
              <a:tr h="447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Roche Diagnostics Norge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err="1"/>
                        <a:t>Accu-Check</a:t>
                      </a:r>
                      <a:r>
                        <a:rPr lang="nb-NO"/>
                        <a:t> Insight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3667"/>
                  </a:ext>
                </a:extLst>
              </a:tr>
              <a:tr h="447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Medtronic Norge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err="1"/>
                        <a:t>Minimed</a:t>
                      </a:r>
                      <a:r>
                        <a:rPr lang="nb-NO"/>
                        <a:t> 640G inkl. CGM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808088"/>
                  </a:ext>
                </a:extLst>
              </a:tr>
              <a:tr h="447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err="1"/>
                        <a:t>NordicInfu</a:t>
                      </a:r>
                      <a:r>
                        <a:rPr lang="nb-NO"/>
                        <a:t> Care 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err="1"/>
                        <a:t>OmniPod</a:t>
                      </a:r>
                      <a:r>
                        <a:rPr lang="nb-NO"/>
                        <a:t> Eros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723029"/>
                  </a:ext>
                </a:extLst>
              </a:tr>
              <a:tr h="447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err="1"/>
                        <a:t>NordicInfu</a:t>
                      </a:r>
                      <a:r>
                        <a:rPr lang="nb-NO"/>
                        <a:t> Care 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err="1"/>
                        <a:t>Dexcom</a:t>
                      </a:r>
                      <a:r>
                        <a:rPr lang="nb-NO"/>
                        <a:t> G6 (frittstående CGM)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71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651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EA10EE-1762-E355-49BD-1ED7433C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Nye rammeavtaler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9C71F3-6B0F-25CC-C7EE-588DB9CBA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err="1"/>
              <a:t>Patchpumper</a:t>
            </a:r>
            <a:r>
              <a:rPr lang="nb-NO" sz="3200"/>
              <a:t>:</a:t>
            </a:r>
          </a:p>
          <a:p>
            <a:r>
              <a:rPr lang="nb-NO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Tilbudet fra </a:t>
            </a:r>
            <a:r>
              <a:rPr lang="nb-NO" sz="3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NordicInfu</a:t>
            </a:r>
            <a:r>
              <a:rPr lang="nb-NO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er 3,95 % dyrere sammelingen med løpende avtale. </a:t>
            </a:r>
          </a:p>
          <a:p>
            <a:r>
              <a:rPr lang="nb-NO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Tilbudet fra Roche er 2 % dyrere sammenlignet med løpende avtale. </a:t>
            </a:r>
          </a:p>
          <a:p>
            <a:endParaRPr lang="nb-NO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AC2556-28E4-B87A-20FE-6EB181BD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8C2D-F3A0-4155-B8E1-48DA23F945BF}" type="datetime1">
              <a:rPr lang="nb-NO" smtClean="0"/>
              <a:t>05.12.2023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148506-6F0F-7F79-985D-D07EE884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C2B483-DF9F-90FE-F96B-3485BBAB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94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2F339F-22C0-A9DD-4A0F-AC07841F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Nye rammeavtaler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4BAC72-FA30-9914-2D2F-97D3CC44B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CGM</a:t>
            </a:r>
          </a:p>
          <a:p>
            <a:r>
              <a:rPr lang="nb-NO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Tilbudene fra Abbott er 13,6 % dyrere sammenlignet med løpende avtale. </a:t>
            </a:r>
          </a:p>
          <a:p>
            <a:r>
              <a:rPr lang="nb-NO" sz="2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NordicInfu</a:t>
            </a:r>
            <a:r>
              <a:rPr lang="nb-NO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sitt tilbud på </a:t>
            </a:r>
            <a:r>
              <a:rPr lang="nb-NO" sz="2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Dexcom</a:t>
            </a:r>
            <a:r>
              <a:rPr lang="nb-NO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G7 er 11,5 % billigere enn dagens tilbud av </a:t>
            </a:r>
            <a:r>
              <a:rPr lang="nb-NO" sz="2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Dexcom</a:t>
            </a:r>
            <a:r>
              <a:rPr lang="nb-NO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G6. </a:t>
            </a:r>
            <a:r>
              <a:rPr lang="nb-NO" sz="2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NordicInfu</a:t>
            </a:r>
            <a:r>
              <a:rPr lang="nb-NO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sitt tilbud (G7) er 92 % dyrere enn tilbudene til Abbott. </a:t>
            </a:r>
          </a:p>
          <a:p>
            <a:r>
              <a:rPr lang="nb-NO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Medtronic sitt tilbud er ikke sammenlignet mot tidligere tilbud, da det ikke er aktive pasienter på Medtronic sitt frittstående CGM i dag. </a:t>
            </a:r>
            <a:r>
              <a:rPr lang="nb-NO" sz="2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Simplera</a:t>
            </a:r>
            <a:r>
              <a:rPr lang="nb-NO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priset 45 % dyrere enn tilbudene fra Abbott og 32 % billigere enn tilbudet fra </a:t>
            </a:r>
            <a:r>
              <a:rPr lang="nb-NO" sz="2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NordicInfu</a:t>
            </a:r>
            <a:r>
              <a:rPr lang="nb-NO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Care. 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D974E2-594A-2C85-BC46-D0A7CCB8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8C2D-F3A0-4155-B8E1-48DA23F945BF}" type="datetime1">
              <a:rPr lang="nb-NO" smtClean="0"/>
              <a:t>05.12.2023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263EDC-533B-F8AC-8DA3-A2D70730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0BBDE9-C75F-D2D6-8235-9A0851FF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3910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D6DDFE-2C8C-BD7C-C9A3-1F99427D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Avtale: Insulinpumper og CGM forts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8A58C1-1D60-AC64-C36C-2002D51386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800"/>
              <a:t>1) Insulinpumper og CGM </a:t>
            </a:r>
            <a:r>
              <a:rPr lang="en-GB" sz="2800"/>
              <a:t>– Closed Loop</a:t>
            </a:r>
          </a:p>
          <a:p>
            <a:r>
              <a:rPr lang="nb-NO" sz="2800"/>
              <a:t> - Delkontrakt 1 er forlenget til 31. Mars 2024. Oppstart ny avtale 01.04.2024</a:t>
            </a:r>
          </a:p>
          <a:p>
            <a:r>
              <a:rPr lang="nb-NO" sz="2800"/>
              <a:t>Evaluering pågår</a:t>
            </a:r>
          </a:p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9A0A22-5281-F769-B7F8-8C044F9E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BF9D1DA-01DB-845B-EDC7-67CBCA82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786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4AB9AE-7783-9044-54F8-F3BB1C95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Avtale: Oksygenkonsentratorer med tilbehør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FE7B56-05A1-3D3F-9744-E1258B4EE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00809"/>
            <a:ext cx="5846440" cy="453650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b-NO" sz="6200"/>
              <a:t>Avtaleprodukter</a:t>
            </a:r>
          </a:p>
          <a:p>
            <a:r>
              <a:rPr lang="nb-NO" sz="4000"/>
              <a:t>Delkontrakt 1: ​Stasjonær konsentrator, fra 1-5 liter/min</a:t>
            </a:r>
          </a:p>
          <a:p>
            <a:pPr marL="0" indent="0">
              <a:buNone/>
            </a:pPr>
            <a:r>
              <a:rPr lang="nb-NO" sz="4000"/>
              <a:t>​​​Leverandør: Philips Norge AS​​ Produkt: </a:t>
            </a:r>
            <a:r>
              <a:rPr lang="nb-NO" sz="4000" err="1"/>
              <a:t>EverFlo</a:t>
            </a:r>
            <a:r>
              <a:rPr lang="nb-NO" sz="4000"/>
              <a:t>​</a:t>
            </a:r>
          </a:p>
          <a:p>
            <a:r>
              <a:rPr lang="nb-NO" sz="4000"/>
              <a:t>Delkontrakt 2: Stasjonær konsentrator, lav </a:t>
            </a:r>
            <a:r>
              <a:rPr lang="nb-NO" sz="4000" err="1"/>
              <a:t>flow</a:t>
            </a:r>
            <a:r>
              <a:rPr lang="nb-NO" sz="4000"/>
              <a:t> (fra 0,1 liter)</a:t>
            </a:r>
          </a:p>
          <a:p>
            <a:pPr marL="0" indent="0">
              <a:buNone/>
            </a:pPr>
            <a:r>
              <a:rPr lang="nb-NO" sz="4000"/>
              <a:t>Leverandør: </a:t>
            </a:r>
            <a:r>
              <a:rPr lang="nb-NO" sz="4000" err="1"/>
              <a:t>Meditek</a:t>
            </a:r>
            <a:r>
              <a:rPr lang="nb-NO" sz="4000"/>
              <a:t> medisinsk utstyr AS Produkt: </a:t>
            </a:r>
            <a:r>
              <a:rPr lang="nb-NO" sz="4000" err="1"/>
              <a:t>Kröber</a:t>
            </a:r>
            <a:endParaRPr lang="nb-NO" sz="4000"/>
          </a:p>
          <a:p>
            <a:r>
              <a:rPr lang="nb-NO" sz="4000"/>
              <a:t> Delkontrakt 3: Stasjonær konsentrator, 8 liter/min eller over</a:t>
            </a:r>
          </a:p>
          <a:p>
            <a:pPr marL="0" indent="0">
              <a:buNone/>
            </a:pPr>
            <a:r>
              <a:rPr lang="nb-NO" sz="4000"/>
              <a:t>Leverandør: Invacare AS Produkt: Platinum 9</a:t>
            </a:r>
          </a:p>
          <a:p>
            <a:r>
              <a:rPr lang="nb-NO" sz="4000"/>
              <a:t>Delkontrakt 4: Transportabel konsentrator m/batteridrift og kontinuerlig </a:t>
            </a:r>
            <a:r>
              <a:rPr lang="nb-NO" sz="4000" err="1"/>
              <a:t>flow</a:t>
            </a:r>
            <a:endParaRPr lang="nb-NO" sz="4000"/>
          </a:p>
          <a:p>
            <a:pPr marL="0" indent="0">
              <a:buNone/>
            </a:pPr>
            <a:r>
              <a:rPr lang="nb-NO" sz="4000"/>
              <a:t>Leverandør: Philips Norge AS Produkt: </a:t>
            </a:r>
            <a:r>
              <a:rPr lang="nb-NO" sz="4000" err="1"/>
              <a:t>SimplyGo</a:t>
            </a:r>
            <a:endParaRPr lang="nb-NO" sz="4000"/>
          </a:p>
          <a:p>
            <a:r>
              <a:rPr lang="nb-NO" sz="4000"/>
              <a:t>Delkontrakt 5:  Bærbar konsentrator, minimum 800ml/min</a:t>
            </a:r>
          </a:p>
          <a:p>
            <a:pPr marL="0" indent="0">
              <a:buNone/>
            </a:pPr>
            <a:r>
              <a:rPr lang="nb-NO" sz="4000"/>
              <a:t>Leverandør: Linde Gas AS Produkt: </a:t>
            </a:r>
            <a:r>
              <a:rPr lang="nb-NO" sz="4000" err="1"/>
              <a:t>Inogen</a:t>
            </a:r>
            <a:r>
              <a:rPr lang="nb-NO" sz="4000"/>
              <a:t> One G5</a:t>
            </a:r>
          </a:p>
          <a:p>
            <a:r>
              <a:rPr lang="nb-NO" sz="4000"/>
              <a:t>Delkontrakt 6: Bærbar konsentrator, lett vekt minimum 600 ml/min</a:t>
            </a:r>
          </a:p>
          <a:p>
            <a:pPr marL="0" indent="0">
              <a:buNone/>
            </a:pPr>
            <a:r>
              <a:rPr lang="nb-NO" sz="4000"/>
              <a:t>​​Leverandør: Linde Gas AS Produkt: </a:t>
            </a:r>
            <a:r>
              <a:rPr lang="nb-NO" sz="4000" err="1"/>
              <a:t>Inogen</a:t>
            </a:r>
            <a:r>
              <a:rPr lang="nb-NO" sz="4000"/>
              <a:t> One G4</a:t>
            </a:r>
          </a:p>
          <a:p>
            <a:r>
              <a:rPr lang="nb-NO" sz="4000"/>
              <a:t>Delkontrakt 7:​ </a:t>
            </a:r>
            <a:r>
              <a:rPr lang="nb-NO" sz="4000" err="1"/>
              <a:t>Fyllesystem</a:t>
            </a:r>
            <a:r>
              <a:rPr lang="nb-NO" sz="4000"/>
              <a:t> for oksygenflasker</a:t>
            </a:r>
          </a:p>
          <a:p>
            <a:pPr marL="0" indent="0">
              <a:buNone/>
            </a:pPr>
            <a:r>
              <a:rPr lang="nb-NO" sz="4000"/>
              <a:t>Leverandør: Invacare AS Produkt: </a:t>
            </a:r>
            <a:r>
              <a:rPr lang="nb-NO" sz="4000" err="1"/>
              <a:t>Homefill</a:t>
            </a:r>
            <a:r>
              <a:rPr lang="nb-NO" sz="4000"/>
              <a:t> II</a:t>
            </a:r>
          </a:p>
          <a:p>
            <a:r>
              <a:rPr lang="nb-NO" sz="4000"/>
              <a:t>Delkontrakt 8: </a:t>
            </a:r>
            <a:r>
              <a:rPr lang="nb-NO" sz="4000" err="1"/>
              <a:t>Besparere</a:t>
            </a:r>
            <a:r>
              <a:rPr lang="nb-NO" sz="4000"/>
              <a:t> og regulatorer</a:t>
            </a:r>
          </a:p>
          <a:p>
            <a:pPr marL="0" indent="0">
              <a:buNone/>
            </a:pPr>
            <a:r>
              <a:rPr lang="nb-NO" sz="4000"/>
              <a:t>Leverandør: Linde Gas AS Produkt: Sabre Elite II og </a:t>
            </a:r>
            <a:r>
              <a:rPr lang="nb-NO" sz="4000" err="1"/>
              <a:t>Oxyseaver</a:t>
            </a:r>
            <a:endParaRPr lang="nb-NO" sz="4000"/>
          </a:p>
          <a:p>
            <a:r>
              <a:rPr lang="nb-NO" sz="4000"/>
              <a:t>Delkontrakt 9: Forbruksmateriell til oksygenbehandling O2-masker:</a:t>
            </a:r>
          </a:p>
          <a:p>
            <a:pPr marL="0" indent="0">
              <a:buNone/>
            </a:pPr>
            <a:r>
              <a:rPr lang="nb-NO" sz="4000"/>
              <a:t>Leverandør: </a:t>
            </a:r>
            <a:r>
              <a:rPr lang="nb-NO" sz="4000" err="1"/>
              <a:t>Intersurgical</a:t>
            </a:r>
            <a:r>
              <a:rPr lang="nb-NO" sz="4000"/>
              <a:t> AS Produkt: </a:t>
            </a:r>
            <a:r>
              <a:rPr lang="nb-NO" sz="4000" err="1"/>
              <a:t>Intersurgical</a:t>
            </a:r>
            <a:endParaRPr lang="nb-NO" sz="4000"/>
          </a:p>
          <a:p>
            <a:r>
              <a:rPr lang="nb-NO" sz="4000"/>
              <a:t>Delkontrakt 9: Forbruksmateriell til oksygenbehandling Øvrige produkter:</a:t>
            </a:r>
          </a:p>
          <a:p>
            <a:pPr marL="0" indent="0">
              <a:buNone/>
            </a:pPr>
            <a:r>
              <a:rPr lang="nb-NO" sz="4000"/>
              <a:t>Leverandør: Jacomedic AS Produkt: </a:t>
            </a:r>
            <a:r>
              <a:rPr lang="nb-NO" sz="4000" err="1"/>
              <a:t>SalterLabs</a:t>
            </a:r>
            <a:endParaRPr lang="nb-NO" sz="40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61198F-CA0D-E709-59B8-7E456D29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9413B3-026E-5EA3-05B1-981CCE56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27</a:t>
            </a:fld>
            <a:endParaRPr lang="nb-NO"/>
          </a:p>
        </p:txBody>
      </p:sp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D79206F0-FB37-EC3D-6DAE-57C0DDBB6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700809"/>
            <a:ext cx="5384800" cy="4425355"/>
          </a:xfrm>
        </p:spPr>
        <p:txBody>
          <a:bodyPr/>
          <a:lstStyle/>
          <a:p>
            <a:r>
              <a:rPr lang="nb-NO"/>
              <a:t>Varighet: </a:t>
            </a:r>
          </a:p>
          <a:p>
            <a:pPr lvl="1"/>
            <a:r>
              <a:rPr lang="nb-NO"/>
              <a:t>1.6.21 - 31.5.24</a:t>
            </a:r>
          </a:p>
          <a:p>
            <a:pPr lvl="1"/>
            <a:r>
              <a:rPr lang="nb-NO"/>
              <a:t>Avtalene kan prolongeres i 1+1 år</a:t>
            </a:r>
          </a:p>
          <a:p>
            <a:r>
              <a:rPr lang="nb-NO"/>
              <a:t>Årlig omsetning: NOK 25 mill.</a:t>
            </a:r>
          </a:p>
          <a:p>
            <a:r>
              <a:rPr lang="nb-NO"/>
              <a:t>Leveringsutfordringer på enkelte delkontrakter</a:t>
            </a:r>
          </a:p>
          <a:p>
            <a:r>
              <a:rPr lang="nb-NO"/>
              <a:t>DK 3 og 7 skal lyses ut på nytt</a:t>
            </a:r>
          </a:p>
          <a:p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pic>
        <p:nvPicPr>
          <p:cNvPr id="3074" name="Picture 2" descr="Inogen One G5 Oxygen Concentrator &amp; Accessories | Inogen">
            <a:extLst>
              <a:ext uri="{FF2B5EF4-FFF2-40B4-BE49-F238E27FC236}">
                <a16:creationId xmlns:a16="http://schemas.microsoft.com/office/drawing/2014/main" id="{C827EAAC-F6E2-6539-1EF5-D1BC0CAC4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4" r="19930" b="4387"/>
          <a:stretch/>
        </p:blipFill>
        <p:spPr bwMode="auto">
          <a:xfrm>
            <a:off x="9835985" y="780885"/>
            <a:ext cx="1715996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12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4AB9AE-7783-9044-54F8-F3BB1C95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Avtale: INR-apparater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FE7B56-05A1-3D3F-9744-E1258B4EE7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plus-jakarta-sans"/>
              </a:rPr>
              <a:t>Avtalen er kun 1 delkontrakt med to leverandører i prioritert rekkefølge:</a:t>
            </a:r>
          </a:p>
          <a:p>
            <a:pPr algn="l"/>
            <a:r>
              <a:rPr lang="nb-NO" b="1" i="0">
                <a:solidFill>
                  <a:srgbClr val="000000"/>
                </a:solidFill>
                <a:effectLst/>
                <a:latin typeface="plus-jakarta-sans"/>
              </a:rPr>
              <a:t>1. </a:t>
            </a:r>
            <a:r>
              <a:rPr lang="nb-NO" b="1" i="0" err="1">
                <a:solidFill>
                  <a:srgbClr val="000000"/>
                </a:solidFill>
                <a:effectLst/>
                <a:latin typeface="plus-jakarta-sans"/>
              </a:rPr>
              <a:t>Aidian</a:t>
            </a:r>
            <a:r>
              <a:rPr lang="nb-NO" b="1" i="0">
                <a:solidFill>
                  <a:srgbClr val="000000"/>
                </a:solidFill>
                <a:effectLst/>
                <a:latin typeface="plus-jakarta-sans"/>
              </a:rPr>
              <a:t> OY </a:t>
            </a:r>
            <a:r>
              <a:rPr lang="nb-NO" b="0" i="0">
                <a:solidFill>
                  <a:srgbClr val="000000"/>
                </a:solidFill>
                <a:effectLst/>
                <a:latin typeface="plus-jakarta-sans"/>
              </a:rPr>
              <a:t>- INR-apparat av typen </a:t>
            </a:r>
            <a:r>
              <a:rPr lang="nb-NO" b="0" i="0" err="1">
                <a:solidFill>
                  <a:srgbClr val="000000"/>
                </a:solidFill>
                <a:effectLst/>
                <a:latin typeface="plus-jakarta-sans"/>
              </a:rPr>
              <a:t>iLine</a:t>
            </a:r>
            <a:r>
              <a:rPr lang="nb-NO" b="0" i="0">
                <a:solidFill>
                  <a:srgbClr val="000000"/>
                </a:solidFill>
                <a:effectLst/>
                <a:latin typeface="plus-jakarta-sans"/>
              </a:rPr>
              <a:t> </a:t>
            </a:r>
            <a:r>
              <a:rPr lang="nb-NO" b="0" i="0" err="1">
                <a:solidFill>
                  <a:srgbClr val="000000"/>
                </a:solidFill>
                <a:effectLst/>
                <a:latin typeface="plus-jakarta-sans"/>
              </a:rPr>
              <a:t>MicroINR</a:t>
            </a:r>
            <a:r>
              <a:rPr lang="nb-NO" b="0" i="0">
                <a:solidFill>
                  <a:srgbClr val="000000"/>
                </a:solidFill>
                <a:effectLst/>
                <a:latin typeface="plus-jakarta-sans"/>
              </a:rPr>
              <a:t>, samt batterier, lansetter og teststrimler.</a:t>
            </a:r>
          </a:p>
          <a:p>
            <a:pPr algn="l"/>
            <a:r>
              <a:rPr lang="nb-NO" b="1" i="0">
                <a:solidFill>
                  <a:srgbClr val="000000"/>
                </a:solidFill>
                <a:effectLst/>
                <a:latin typeface="plus-jakarta-sans"/>
              </a:rPr>
              <a:t>2. Roche Diagnostics Norge AS - </a:t>
            </a:r>
            <a:r>
              <a:rPr lang="nb-NO" b="0" i="0">
                <a:solidFill>
                  <a:srgbClr val="000000"/>
                </a:solidFill>
                <a:effectLst/>
                <a:latin typeface="plus-jakarta-sans"/>
              </a:rPr>
              <a:t>INR-apparat av typen </a:t>
            </a:r>
            <a:r>
              <a:rPr lang="nb-NO" b="0" i="0" err="1">
                <a:solidFill>
                  <a:srgbClr val="000000"/>
                </a:solidFill>
                <a:effectLst/>
                <a:latin typeface="plus-jakarta-sans"/>
              </a:rPr>
              <a:t>CoaguChek</a:t>
            </a:r>
            <a:r>
              <a:rPr lang="nb-NO" b="0" i="0">
                <a:solidFill>
                  <a:srgbClr val="000000"/>
                </a:solidFill>
                <a:effectLst/>
                <a:latin typeface="plus-jakarta-sans"/>
              </a:rPr>
              <a:t> </a:t>
            </a:r>
            <a:r>
              <a:rPr lang="nb-NO" b="0" i="0" err="1">
                <a:solidFill>
                  <a:srgbClr val="000000"/>
                </a:solidFill>
                <a:effectLst/>
                <a:latin typeface="plus-jakarta-sans"/>
              </a:rPr>
              <a:t>INRange</a:t>
            </a:r>
            <a:r>
              <a:rPr lang="nb-NO" b="0" i="0">
                <a:solidFill>
                  <a:srgbClr val="000000"/>
                </a:solidFill>
                <a:effectLst/>
                <a:latin typeface="plus-jakarta-sans"/>
              </a:rPr>
              <a:t>, samt batterier, lansetter og teststrimler</a:t>
            </a:r>
          </a:p>
          <a:p>
            <a:pPr marL="0" indent="0" algn="l">
              <a:buNone/>
            </a:pPr>
            <a:r>
              <a:rPr lang="nb-NO" b="0" i="0">
                <a:solidFill>
                  <a:srgbClr val="000000"/>
                </a:solidFill>
                <a:effectLst/>
                <a:latin typeface="plus-jakarta-sans"/>
              </a:rPr>
              <a:t> </a:t>
            </a:r>
          </a:p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D35725-1F6A-4FE3-0D1F-21B0B0254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700809"/>
            <a:ext cx="5384800" cy="1591031"/>
          </a:xfrm>
        </p:spPr>
        <p:txBody>
          <a:bodyPr>
            <a:normAutofit/>
          </a:bodyPr>
          <a:lstStyle/>
          <a:p>
            <a:r>
              <a:rPr lang="nb-NO"/>
              <a:t>Varighet: 01.12.22 – 30.11.24</a:t>
            </a:r>
          </a:p>
          <a:p>
            <a:pPr marL="0" indent="0">
              <a:buNone/>
            </a:pPr>
            <a:r>
              <a:rPr lang="nb-NO"/>
              <a:t>Kan prolongeres i 1+1 år</a:t>
            </a:r>
          </a:p>
          <a:p>
            <a:r>
              <a:rPr lang="nb-NO"/>
              <a:t>Årlig omsetning: NOK 8,8 mill.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61198F-CA0D-E709-59B8-7E456D29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9413B3-026E-5EA3-05B1-981CCE56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28</a:t>
            </a:fld>
            <a:endParaRPr lang="nb-NO"/>
          </a:p>
        </p:txBody>
      </p:sp>
      <p:pic>
        <p:nvPicPr>
          <p:cNvPr id="7170" name="Picture 2" descr="iLine microINR | Aidian">
            <a:extLst>
              <a:ext uri="{FF2B5EF4-FFF2-40B4-BE49-F238E27FC236}">
                <a16:creationId xmlns:a16="http://schemas.microsoft.com/office/drawing/2014/main" id="{8D3C133A-1F37-7F68-0288-10678A40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97" y="3188620"/>
            <a:ext cx="4406316" cy="293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47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4AB9AE-7783-9044-54F8-F3BB1C95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Avtale: Elektroterapeutiske behandlingshjelpemidler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FE7B56-05A1-3D3F-9744-E1258B4EE7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Delkontrakt 1: </a:t>
            </a:r>
            <a:r>
              <a:rPr lang="nb-NO" err="1"/>
              <a:t>Tens</a:t>
            </a:r>
            <a:r>
              <a:rPr lang="nb-NO"/>
              <a:t> med forbruksmateriell</a:t>
            </a:r>
          </a:p>
          <a:p>
            <a:r>
              <a:rPr lang="nb-NO"/>
              <a:t>Delkontrakt 2: Elektrostimulering med forbruksmateriell</a:t>
            </a:r>
          </a:p>
          <a:p>
            <a:r>
              <a:rPr lang="nb-NO"/>
              <a:t>Delkontrakt 3: Elektrostimulering/biofeedback med forbruksmateriell.</a:t>
            </a:r>
          </a:p>
          <a:p>
            <a:r>
              <a:rPr lang="nb-NO"/>
              <a:t>Leverandør er Quintet AS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D35725-1F6A-4FE3-0D1F-21B0B02543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Varighet: 01.10.22 – 30.09.24</a:t>
            </a:r>
          </a:p>
          <a:p>
            <a:pPr marL="0" indent="0">
              <a:buNone/>
            </a:pPr>
            <a:r>
              <a:rPr lang="nb-NO"/>
              <a:t>Kan prolongeres i 2+2 år</a:t>
            </a:r>
          </a:p>
          <a:p>
            <a:pPr marL="0" indent="0">
              <a:buNone/>
            </a:pPr>
            <a:r>
              <a:rPr lang="nb-NO"/>
              <a:t>Årlig omsetning: NOK 15 mill.</a:t>
            </a:r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61198F-CA0D-E709-59B8-7E456D29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9413B3-026E-5EA3-05B1-981CCE56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29</a:t>
            </a:fld>
            <a:endParaRPr lang="nb-NO"/>
          </a:p>
        </p:txBody>
      </p:sp>
      <p:pic>
        <p:nvPicPr>
          <p:cNvPr id="8196" name="Picture 4" descr="NeuroTrac TENS — Quintet">
            <a:extLst>
              <a:ext uri="{FF2B5EF4-FFF2-40B4-BE49-F238E27FC236}">
                <a16:creationId xmlns:a16="http://schemas.microsoft.com/office/drawing/2014/main" id="{F5F4E3C9-5CE3-80A0-E046-AB98E850B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5027">
            <a:off x="8353242" y="3411935"/>
            <a:ext cx="1881972" cy="19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2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C208CE-03C8-595E-0171-9BCFFAB5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AA17-CB5A-3D44-A421-1C05FA012218}" type="datetime1">
              <a:rPr lang="nb-NO" smtClean="0"/>
              <a:t>05.12.2023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5481DD-6BE7-ECF5-4200-31559011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AA26E39-477D-02F2-99B3-059590F839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B56B97A-2969-0ACA-ACDD-C2E1B05296AD}"/>
              </a:ext>
            </a:extLst>
          </p:cNvPr>
          <p:cNvSpPr txBox="1">
            <a:spLocks/>
          </p:cNvSpPr>
          <p:nvPr/>
        </p:nvSpPr>
        <p:spPr>
          <a:xfrm>
            <a:off x="911424" y="2924944"/>
            <a:ext cx="7695813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Om Sykehusinnkjøp </a:t>
            </a:r>
          </a:p>
        </p:txBody>
      </p:sp>
    </p:spTree>
    <p:extLst>
      <p:ext uri="{BB962C8B-B14F-4D97-AF65-F5344CB8AC3E}">
        <p14:creationId xmlns:p14="http://schemas.microsoft.com/office/powerpoint/2010/main" val="1332981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4AB9AE-7783-9044-54F8-F3BB1C95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Avtale: Utstyr til lymfødembehandling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5D2D453D-EDDF-1CBD-ECF1-D61E4F92FE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4527495"/>
              </p:ext>
            </p:extLst>
          </p:nvPr>
        </p:nvGraphicFramePr>
        <p:xfrm>
          <a:off x="623392" y="1803215"/>
          <a:ext cx="5200650" cy="349788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09509">
                  <a:extLst>
                    <a:ext uri="{9D8B030D-6E8A-4147-A177-3AD203B41FA5}">
                      <a16:colId xmlns:a16="http://schemas.microsoft.com/office/drawing/2014/main" val="1398043480"/>
                    </a:ext>
                  </a:extLst>
                </a:gridCol>
                <a:gridCol w="4591141">
                  <a:extLst>
                    <a:ext uri="{9D8B030D-6E8A-4147-A177-3AD203B41FA5}">
                      <a16:colId xmlns:a16="http://schemas.microsoft.com/office/drawing/2014/main" val="2404986712"/>
                    </a:ext>
                  </a:extLst>
                </a:gridCol>
              </a:tblGrid>
              <a:tr h="422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1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Kompresjonsplagg standard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extLst>
                  <a:ext uri="{0D108BD9-81ED-4DB2-BD59-A6C34878D82A}">
                    <a16:rowId xmlns:a16="http://schemas.microsoft.com/office/drawing/2014/main" val="3190801201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2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Kompresjonsplagg målsydd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extLst>
                  <a:ext uri="{0D108BD9-81ED-4DB2-BD59-A6C34878D82A}">
                    <a16:rowId xmlns:a16="http://schemas.microsoft.com/office/drawing/2014/main" val="2721013561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3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Justerbare kompresjonsløsninger, standard og målsydd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extLst>
                  <a:ext uri="{0D108BD9-81ED-4DB2-BD59-A6C34878D82A}">
                    <a16:rowId xmlns:a16="http://schemas.microsoft.com/office/drawing/2014/main" val="3504129847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4.1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Nattstrømper standard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extLst>
                  <a:ext uri="{0D108BD9-81ED-4DB2-BD59-A6C34878D82A}">
                    <a16:rowId xmlns:a16="http://schemas.microsoft.com/office/drawing/2014/main" val="3077028491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4.2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Nattstrømper målsydd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extLst>
                  <a:ext uri="{0D108BD9-81ED-4DB2-BD59-A6C34878D82A}">
                    <a16:rowId xmlns:a16="http://schemas.microsoft.com/office/drawing/2014/main" val="779627968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5.1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Bandasjer/tape/lim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extLst>
                  <a:ext uri="{0D108BD9-81ED-4DB2-BD59-A6C34878D82A}">
                    <a16:rowId xmlns:a16="http://schemas.microsoft.com/office/drawing/2014/main" val="3477299677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5.2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err="1">
                          <a:effectLst/>
                        </a:rPr>
                        <a:t>Kinesologitape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extLst>
                  <a:ext uri="{0D108BD9-81ED-4DB2-BD59-A6C34878D82A}">
                    <a16:rowId xmlns:a16="http://schemas.microsoft.com/office/drawing/2014/main" val="2733311555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Tekniske hjelpemidler (pulsator med tilbehør)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66" marR="50766" marT="16723" marB="16723"/>
                </a:tc>
                <a:extLst>
                  <a:ext uri="{0D108BD9-81ED-4DB2-BD59-A6C34878D82A}">
                    <a16:rowId xmlns:a16="http://schemas.microsoft.com/office/drawing/2014/main" val="3491274799"/>
                  </a:ext>
                </a:extLst>
              </a:tr>
            </a:tbl>
          </a:graphicData>
        </a:graphic>
      </p:graphicFrame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D35725-1F6A-4FE3-0D1F-21B0B02543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Varighet: 1.11.22 – 31.10.24</a:t>
            </a:r>
          </a:p>
          <a:p>
            <a:pPr lvl="1"/>
            <a:r>
              <a:rPr lang="nb-NO"/>
              <a:t>Kan prolongeres i 1+1 år</a:t>
            </a:r>
          </a:p>
          <a:p>
            <a:r>
              <a:rPr lang="nb-NO"/>
              <a:t>Årlig omsetning: NOK 94 mill.</a:t>
            </a:r>
          </a:p>
          <a:p>
            <a:r>
              <a:rPr lang="nb-NO"/>
              <a:t>Parallelle rammeavtaler med 3 leverandører; </a:t>
            </a:r>
            <a:r>
              <a:rPr lang="nb-NO" err="1"/>
              <a:t>Medi</a:t>
            </a:r>
            <a:r>
              <a:rPr lang="nb-NO"/>
              <a:t> Norway AS, </a:t>
            </a:r>
            <a:r>
              <a:rPr lang="nb-NO" err="1"/>
              <a:t>Essity</a:t>
            </a:r>
            <a:r>
              <a:rPr lang="nb-NO"/>
              <a:t> Norway AS og </a:t>
            </a:r>
            <a:r>
              <a:rPr lang="nb-NO" err="1"/>
              <a:t>OneMed</a:t>
            </a:r>
            <a:r>
              <a:rPr lang="nb-NO"/>
              <a:t> AS</a:t>
            </a:r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61198F-CA0D-E709-59B8-7E456D29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9413B3-026E-5EA3-05B1-981CCE56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3744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4AB9AE-7783-9044-54F8-F3BB1C95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0728"/>
            <a:ext cx="11305256" cy="648072"/>
          </a:xfrm>
        </p:spPr>
        <p:txBody>
          <a:bodyPr>
            <a:normAutofit fontScale="90000"/>
          </a:bodyPr>
          <a:lstStyle/>
          <a:p>
            <a:r>
              <a:rPr lang="nb-NO"/>
              <a:t>Avtale: Ernæringssystemer - Forbruksmateriell til enteral ernæring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FE7B56-05A1-3D3F-9744-E1258B4EE7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D35725-1F6A-4FE3-0D1F-21B0B02543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Aktuelt </a:t>
            </a:r>
          </a:p>
          <a:p>
            <a:r>
              <a:rPr lang="nb-NO"/>
              <a:t>Årlig omsetning; ca. 10 mill.</a:t>
            </a:r>
          </a:p>
          <a:p>
            <a:r>
              <a:rPr lang="nb-NO"/>
              <a:t>Var tidligere i samme avtale som ernæringspumper, men skilles ut i egen avtale</a:t>
            </a:r>
          </a:p>
          <a:p>
            <a:r>
              <a:rPr lang="nb-NO"/>
              <a:t>Evaluering pågår</a:t>
            </a:r>
          </a:p>
          <a:p>
            <a:r>
              <a:rPr lang="nb-NO"/>
              <a:t>Ny avtale starter 01.05.24</a:t>
            </a:r>
          </a:p>
          <a:p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61198F-CA0D-E709-59B8-7E456D29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8C95727-557F-CC90-2C27-C697FB9E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Aspirasjonssett og sonder er ikke med i kommende avtale. Dette er intensivprodukter og vil komme under intensivanbud.</a:t>
            </a:r>
            <a:endParaRPr lang="e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9413B3-026E-5EA3-05B1-981CCE56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31</a:t>
            </a:fld>
            <a:endParaRPr lang="nb-NO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2872BD5-5E7A-7A54-85CF-E244F0CCE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303868"/>
              </p:ext>
            </p:extLst>
          </p:nvPr>
        </p:nvGraphicFramePr>
        <p:xfrm>
          <a:off x="695400" y="1700808"/>
          <a:ext cx="5256584" cy="4425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132">
                  <a:extLst>
                    <a:ext uri="{9D8B030D-6E8A-4147-A177-3AD203B41FA5}">
                      <a16:colId xmlns:a16="http://schemas.microsoft.com/office/drawing/2014/main" val="3100879811"/>
                    </a:ext>
                  </a:extLst>
                </a:gridCol>
                <a:gridCol w="4315452">
                  <a:extLst>
                    <a:ext uri="{9D8B030D-6E8A-4147-A177-3AD203B41FA5}">
                      <a16:colId xmlns:a16="http://schemas.microsoft.com/office/drawing/2014/main" val="1779748366"/>
                    </a:ext>
                  </a:extLst>
                </a:gridCol>
              </a:tblGrid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Delkontrakt 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Beskrivelse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1165312951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Gravitasjonssett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3254976066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Beholder uten sett - hard plast, under 1000 ml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1150927598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Pose (beholder) uten sett - myk plast, under 1000 ml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4255925409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4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Pose (beholder) uten sett - myk plast, fra 1000 ml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3316503675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Bolus adapter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3461517223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6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Adapter til tåteflaske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3547751719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7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Adapter til næringsdrikker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3137202643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8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Forlengelsesslanger ca. 15 cm, lavt priming volum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3608839390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9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Forlengelsesslanger ca. 30 cm, lavt priming volum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368678127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10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Forlengelsesslanger ca. 100 cm, høy priming volum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2159073200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11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Kork/hette til ENFit-medisinport (hun-kobling)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260255247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12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Drenasjepose, ENFit (flere størrelser)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2681489833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13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pH papir for kontroll av gastrisk aspirat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1646763382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14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Gastrostomibelte for PEG, (flere størrelser)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2512113146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15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ENFit sprøyter, engangsbruk (flere størrelser) og kork (han-kobling)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1503923126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16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ENFit sprøyter, engangsbruk (100 ml)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3160032650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17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ENFit sprøyter, flergangsbruk (flere størrelser)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722739794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18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ENFit sprøyter, flergangsbruk (100 ml)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3743175156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19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ENFit opptrekksstrå kort, inntil 10 cm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458433426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20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ENFit opptrekksstrå lang, over 10 cm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2020249929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21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ENFit opptrekkskanyle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3185717720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22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ENFit flaskeadapter til mixturflasker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2789436157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23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ENFit medisineringsadapter med spike 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3043477229"/>
                  </a:ext>
                </a:extLst>
              </a:tr>
              <a:tr h="17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24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</a:rPr>
                        <a:t>ENFit adapter for tilkobling på gastroduodenal sonde</a:t>
                      </a:r>
                      <a:endParaRPr lang="nb-N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14709" marB="14709"/>
                </a:tc>
                <a:extLst>
                  <a:ext uri="{0D108BD9-81ED-4DB2-BD59-A6C34878D82A}">
                    <a16:rowId xmlns:a16="http://schemas.microsoft.com/office/drawing/2014/main" val="3131331991"/>
                  </a:ext>
                </a:extLst>
              </a:tr>
            </a:tbl>
          </a:graphicData>
        </a:graphic>
      </p:graphicFrame>
      <p:pic>
        <p:nvPicPr>
          <p:cNvPr id="2050" name="Picture 2" descr="Bilde av ENFit Sprøyte Eccentric 60ml 30stk">
            <a:extLst>
              <a:ext uri="{FF2B5EF4-FFF2-40B4-BE49-F238E27FC236}">
                <a16:creationId xmlns:a16="http://schemas.microsoft.com/office/drawing/2014/main" id="{477E35A0-8EE9-80C1-8A70-CD4210827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9287">
            <a:off x="9366719" y="4181966"/>
            <a:ext cx="1846784" cy="23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39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BE2585-ACC9-407F-272D-CA4E15AA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Avtale: Ernæringspumper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D4DA60-FED3-4705-7A54-F7D75A0F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6363BC8-4ED3-7F0B-9ED9-73C25385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32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F1CE23A2-B758-D1DC-FF6B-D3AF48C65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53209"/>
            <a:ext cx="53848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Avtaleprodukter:</a:t>
            </a:r>
          </a:p>
          <a:p>
            <a:pPr marL="0" indent="0">
              <a:buNone/>
            </a:pPr>
            <a:r>
              <a:rPr lang="nb-NO"/>
              <a:t>Ernæringspumper m/forbruksmateriell</a:t>
            </a:r>
          </a:p>
          <a:p>
            <a:r>
              <a:rPr lang="nb-NO"/>
              <a:t>Ernæringspumpe Flocare Infinity III</a:t>
            </a:r>
          </a:p>
          <a:p>
            <a:r>
              <a:rPr lang="nb-NO"/>
              <a:t>Leverandør: Danone AS</a:t>
            </a:r>
          </a:p>
          <a:p>
            <a:pPr marL="0" indent="0">
              <a:buNone/>
            </a:pPr>
            <a:r>
              <a:rPr lang="nb-NO"/>
              <a:t>Forbruksmateriell til eksisterende pumper</a:t>
            </a:r>
          </a:p>
          <a:p>
            <a:r>
              <a:rPr lang="nb-NO"/>
              <a:t>Forbruksmateriell til Amika og </a:t>
            </a:r>
            <a:r>
              <a:rPr lang="nb-NO" err="1"/>
              <a:t>Applix</a:t>
            </a:r>
            <a:r>
              <a:rPr lang="nb-NO"/>
              <a:t>​ pumper</a:t>
            </a:r>
          </a:p>
          <a:p>
            <a:r>
              <a:rPr lang="nb-NO"/>
              <a:t>Leverandør: Fresenius Kabi Norge AS​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99235525-744A-91BA-9380-D21122FB3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000" y="1853209"/>
            <a:ext cx="53848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Aktuelt </a:t>
            </a:r>
          </a:p>
          <a:p>
            <a:r>
              <a:rPr lang="nb-NO"/>
              <a:t>Årlig omsetning; 21 </a:t>
            </a:r>
            <a:r>
              <a:rPr lang="nb-NO" err="1"/>
              <a:t>mill</a:t>
            </a:r>
            <a:endParaRPr lang="nb-NO"/>
          </a:p>
          <a:p>
            <a:r>
              <a:rPr lang="nb-NO"/>
              <a:t>Varighet til 31. mai 2026 med mulighet for prolongering 2 + 2 år.</a:t>
            </a:r>
          </a:p>
          <a:p>
            <a:endParaRPr lang="nb-NO"/>
          </a:p>
        </p:txBody>
      </p:sp>
      <p:pic>
        <p:nvPicPr>
          <p:cNvPr id="5122" name="Picture 2" descr="Flocare Infinity III - ernæringspumpe - enteral ernæring - Nutricia -  Nutricia">
            <a:extLst>
              <a:ext uri="{FF2B5EF4-FFF2-40B4-BE49-F238E27FC236}">
                <a16:creationId xmlns:a16="http://schemas.microsoft.com/office/drawing/2014/main" id="{14B002C7-DE9A-ADFB-37F7-3D07AB7E0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14030" r="24035" b="13589"/>
          <a:stretch/>
        </p:blipFill>
        <p:spPr bwMode="auto">
          <a:xfrm rot="954094">
            <a:off x="8186057" y="4139288"/>
            <a:ext cx="2551611" cy="21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05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4AB9AE-7783-9044-54F8-F3BB1C95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Avtale:  Søvnapnéskinner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FE7B56-05A1-3D3F-9744-E1258B4EE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00809"/>
            <a:ext cx="6194612" cy="4425355"/>
          </a:xfrm>
        </p:spPr>
        <p:txBody>
          <a:bodyPr>
            <a:normAutofit/>
          </a:bodyPr>
          <a:lstStyle/>
          <a:p>
            <a:r>
              <a:rPr lang="nb-NO"/>
              <a:t>Avtaleprodukter</a:t>
            </a:r>
          </a:p>
          <a:p>
            <a:r>
              <a:rPr lang="nb-NO"/>
              <a:t>1. </a:t>
            </a:r>
            <a:r>
              <a:rPr lang="nb-NO" err="1"/>
              <a:t>Narval</a:t>
            </a:r>
            <a:r>
              <a:rPr lang="nb-NO"/>
              <a:t> CC / </a:t>
            </a:r>
            <a:r>
              <a:rPr lang="nb-NO" err="1"/>
              <a:t>ResMed</a:t>
            </a:r>
            <a:r>
              <a:rPr lang="nb-NO"/>
              <a:t> Norway AS</a:t>
            </a:r>
          </a:p>
          <a:p>
            <a:r>
              <a:rPr lang="nb-NO"/>
              <a:t>2. SomnoDent </a:t>
            </a:r>
            <a:r>
              <a:rPr lang="nb-NO" err="1"/>
              <a:t>Fusion</a:t>
            </a:r>
            <a:r>
              <a:rPr lang="nb-NO"/>
              <a:t> / </a:t>
            </a:r>
            <a:r>
              <a:rPr lang="nb-NO" err="1"/>
              <a:t>SomnoMed</a:t>
            </a:r>
            <a:r>
              <a:rPr lang="nb-NO"/>
              <a:t> Nordic AB</a:t>
            </a:r>
          </a:p>
          <a:p>
            <a:r>
              <a:rPr lang="nb-NO"/>
              <a:t>3. SomnoDent </a:t>
            </a:r>
            <a:r>
              <a:rPr lang="nb-NO" err="1"/>
              <a:t>Flex</a:t>
            </a:r>
            <a:r>
              <a:rPr lang="nb-NO"/>
              <a:t> / </a:t>
            </a:r>
            <a:r>
              <a:rPr lang="nb-NO" err="1"/>
              <a:t>SomnoMed</a:t>
            </a:r>
            <a:r>
              <a:rPr lang="nb-NO"/>
              <a:t> Nordic AB</a:t>
            </a:r>
          </a:p>
          <a:p>
            <a:r>
              <a:rPr lang="nb-NO"/>
              <a:t>4. SomnoDent Avant / </a:t>
            </a:r>
            <a:r>
              <a:rPr lang="nb-NO" err="1"/>
              <a:t>SomnoMed</a:t>
            </a:r>
            <a:r>
              <a:rPr lang="nb-NO"/>
              <a:t> Nordic AB</a:t>
            </a:r>
          </a:p>
          <a:p>
            <a:r>
              <a:rPr lang="nb-NO"/>
              <a:t>5. SomnoDent </a:t>
            </a:r>
            <a:r>
              <a:rPr lang="nb-NO" err="1"/>
              <a:t>Edent</a:t>
            </a:r>
            <a:r>
              <a:rPr lang="nb-NO"/>
              <a:t> </a:t>
            </a:r>
            <a:r>
              <a:rPr lang="nb-NO" err="1"/>
              <a:t>Fusion</a:t>
            </a:r>
            <a:r>
              <a:rPr lang="nb-NO"/>
              <a:t> / </a:t>
            </a:r>
            <a:r>
              <a:rPr lang="nb-NO" err="1"/>
              <a:t>SomnoMed</a:t>
            </a:r>
            <a:r>
              <a:rPr lang="nb-NO"/>
              <a:t> Nordic AB</a:t>
            </a:r>
          </a:p>
          <a:p>
            <a:endParaRPr lang="nb-NO"/>
          </a:p>
          <a:p>
            <a:r>
              <a:rPr lang="nb-NO"/>
              <a:t>Maksimal varighet: </a:t>
            </a:r>
            <a:r>
              <a:rPr lang="nn-NO" b="0" i="0">
                <a:solidFill>
                  <a:srgbClr val="000000"/>
                </a:solidFill>
                <a:effectLst/>
                <a:latin typeface="plus-jakarta-sans"/>
              </a:rPr>
              <a:t>31. mai 2025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D35725-1F6A-4FE3-0D1F-21B0B0254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6964" y="1700809"/>
            <a:ext cx="4715435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u="sng"/>
              <a:t>Aktuelt </a:t>
            </a:r>
          </a:p>
          <a:p>
            <a:pPr marL="0" indent="0">
              <a:buNone/>
            </a:pPr>
            <a:r>
              <a:rPr lang="nb-NO"/>
              <a:t>Årlig omsetning: 7 mill.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Ny anskaffelse startet opp</a:t>
            </a:r>
          </a:p>
          <a:p>
            <a:pPr marL="0" indent="0">
              <a:buNone/>
            </a:pPr>
            <a:r>
              <a:rPr lang="nb-NO"/>
              <a:t>Utfordringer rundt at den skal brukes av eksterne tannleger</a:t>
            </a:r>
          </a:p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61198F-CA0D-E709-59B8-7E456D29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9413B3-026E-5EA3-05B1-981CCE56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33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E7228E5-8150-972C-E2A8-78388D673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551" y="731836"/>
            <a:ext cx="2121626" cy="141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10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4AB9AE-7783-9044-54F8-F3BB1C95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Anskaffelse: Kjønnsinkongruens - produkter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FE7B56-05A1-3D3F-9744-E1258B4EE7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Avtaleprodukter</a:t>
            </a:r>
          </a:p>
          <a:p>
            <a:pPr lvl="1"/>
            <a:r>
              <a:rPr lang="nb-NO"/>
              <a:t>Kompresjonsvester </a:t>
            </a:r>
          </a:p>
          <a:p>
            <a:pPr lvl="1"/>
            <a:r>
              <a:rPr lang="nb-NO"/>
              <a:t>Penisproteser</a:t>
            </a:r>
          </a:p>
          <a:p>
            <a:pPr lvl="1"/>
            <a:r>
              <a:rPr lang="nb-NO"/>
              <a:t>Vaginalblokkere</a:t>
            </a:r>
          </a:p>
          <a:p>
            <a:pPr lvl="1"/>
            <a:r>
              <a:rPr lang="nb-NO"/>
              <a:t>Glidemiddel </a:t>
            </a:r>
          </a:p>
          <a:p>
            <a:pPr lvl="1"/>
            <a:r>
              <a:rPr lang="nb-NO"/>
              <a:t>IPL hårfjerningsapparat </a:t>
            </a:r>
          </a:p>
          <a:p>
            <a:pPr marL="457200" lvl="1" indent="0">
              <a:buNone/>
            </a:pP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D35725-1F6A-4FE3-0D1F-21B0B02543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Aktuelt </a:t>
            </a:r>
          </a:p>
          <a:p>
            <a:r>
              <a:rPr lang="nb-NO"/>
              <a:t>Arbeidet er i startfasen og strukturen er ikke satt. 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61198F-CA0D-E709-59B8-7E456D29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9413B3-026E-5EA3-05B1-981CCE56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34</a:t>
            </a:fld>
            <a:endParaRPr lang="nb-NO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1B11D4B-1B4E-2453-7C48-00F107520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1"/>
          <a:stretch/>
        </p:blipFill>
        <p:spPr bwMode="auto">
          <a:xfrm>
            <a:off x="8014506" y="3078171"/>
            <a:ext cx="3387635" cy="35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65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4AB9AE-7783-9044-54F8-F3BB1C95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Avtale: Peritonealdialyse utstyr og væsker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FE7B56-05A1-3D3F-9744-E1258B4EE7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/>
              <a:t>Avtaleprodukter: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/>
              <a:t>PD-kateter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/>
              <a:t>PD-Væske, maskin og utstyr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/>
              <a:t>Non-glukose PD-væske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/>
              <a:t>Laktatfri PD-Væske</a:t>
            </a:r>
          </a:p>
          <a:p>
            <a:r>
              <a:rPr lang="nb-NO"/>
              <a:t>Varighet 15.11.21 - 14.11.24. Kan prolongeres ett år til, til 14.11.25</a:t>
            </a:r>
          </a:p>
          <a:p>
            <a:r>
              <a:rPr lang="nb-NO"/>
              <a:t>Årlig omsetning: NOK 90 mill.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D35725-1F6A-4FE3-0D1F-21B0B02543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/>
              <a:t>Noen leveringsutfordringer, fordel med parallelle avtaler her</a:t>
            </a:r>
          </a:p>
          <a:p>
            <a:r>
              <a:rPr lang="nb-NO"/>
              <a:t>Leverandører på avtale: Baxter, Vingmed, Medtronic</a:t>
            </a:r>
          </a:p>
          <a:p>
            <a:r>
              <a:rPr lang="nb-NO"/>
              <a:t>Ny anskaffelse vil starte opp i løpet av våren -24 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61198F-CA0D-E709-59B8-7E456D29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9413B3-026E-5EA3-05B1-981CCE56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35</a:t>
            </a:fld>
            <a:endParaRPr lang="nb-NO"/>
          </a:p>
        </p:txBody>
      </p:sp>
      <p:pic>
        <p:nvPicPr>
          <p:cNvPr id="6146" name="Picture 2" descr="HOMECHOICE CLARIA med SHARESOURCE for nyrebehandling | Baxter">
            <a:extLst>
              <a:ext uri="{FF2B5EF4-FFF2-40B4-BE49-F238E27FC236}">
                <a16:creationId xmlns:a16="http://schemas.microsoft.com/office/drawing/2014/main" id="{CCB7A1C8-3747-46FD-CE17-64F6AF12D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9" b="24847"/>
          <a:stretch/>
        </p:blipFill>
        <p:spPr bwMode="auto">
          <a:xfrm>
            <a:off x="8437638" y="4223656"/>
            <a:ext cx="2838507" cy="158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28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4AB9AE-7783-9044-54F8-F3BB1C95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Avtale:  CPAP, Bilevel PAP, masker, forstøvere, sug og hostemaskiner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FE7B56-05A1-3D3F-9744-E1258B4EE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16832"/>
            <a:ext cx="5384800" cy="4209332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Avtaleprodukter</a:t>
            </a:r>
          </a:p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D35725-1F6A-4FE3-0D1F-21B0B0254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16832"/>
            <a:ext cx="5384800" cy="4209332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Varighet 31.03.21 – 31.03.25</a:t>
            </a:r>
          </a:p>
          <a:p>
            <a:pPr marL="0" indent="0">
              <a:buNone/>
            </a:pPr>
            <a:r>
              <a:rPr lang="nb-NO"/>
              <a:t>Årlig omsetning; 120 </a:t>
            </a:r>
            <a:r>
              <a:rPr lang="nb-NO" err="1"/>
              <a:t>mill</a:t>
            </a:r>
            <a:r>
              <a:rPr lang="nb-NO"/>
              <a:t>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Aktuelt </a:t>
            </a:r>
          </a:p>
          <a:p>
            <a:r>
              <a:rPr lang="nb-NO"/>
              <a:t>Avtale løper stort sett som planlagt </a:t>
            </a:r>
          </a:p>
          <a:p>
            <a:r>
              <a:rPr lang="nb-NO"/>
              <a:t>Ny anskaffelse pågår</a:t>
            </a:r>
          </a:p>
          <a:p>
            <a:r>
              <a:rPr lang="nb-NO"/>
              <a:t>Parallelt pågår anskaffelse bærbare og stasjonære forstøvere </a:t>
            </a:r>
          </a:p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61198F-CA0D-E709-59B8-7E456D29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9413B3-026E-5EA3-05B1-981CCE56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36</a:t>
            </a:fld>
            <a:endParaRPr lang="nb-NO"/>
          </a:p>
        </p:txBody>
      </p:sp>
      <p:graphicFrame>
        <p:nvGraphicFramePr>
          <p:cNvPr id="6" name="Plassholder for innhold 7">
            <a:extLst>
              <a:ext uri="{FF2B5EF4-FFF2-40B4-BE49-F238E27FC236}">
                <a16:creationId xmlns:a16="http://schemas.microsoft.com/office/drawing/2014/main" id="{97CFDCD2-DC9D-6389-5009-F31D64057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763777"/>
              </p:ext>
            </p:extLst>
          </p:nvPr>
        </p:nvGraphicFramePr>
        <p:xfrm>
          <a:off x="406400" y="2338754"/>
          <a:ext cx="5545583" cy="400043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33016">
                  <a:extLst>
                    <a:ext uri="{9D8B030D-6E8A-4147-A177-3AD203B41FA5}">
                      <a16:colId xmlns:a16="http://schemas.microsoft.com/office/drawing/2014/main" val="1398043480"/>
                    </a:ext>
                  </a:extLst>
                </a:gridCol>
                <a:gridCol w="3564189">
                  <a:extLst>
                    <a:ext uri="{9D8B030D-6E8A-4147-A177-3AD203B41FA5}">
                      <a16:colId xmlns:a16="http://schemas.microsoft.com/office/drawing/2014/main" val="2404986712"/>
                    </a:ext>
                  </a:extLst>
                </a:gridCol>
                <a:gridCol w="1548378">
                  <a:extLst>
                    <a:ext uri="{9D8B030D-6E8A-4147-A177-3AD203B41FA5}">
                      <a16:colId xmlns:a16="http://schemas.microsoft.com/office/drawing/2014/main" val="2090599325"/>
                    </a:ext>
                  </a:extLst>
                </a:gridCol>
              </a:tblGrid>
              <a:tr h="22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Bilevel PAP apparat uten avansert alarm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Lumis 100/150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045689043"/>
                  </a:ext>
                </a:extLst>
              </a:tr>
              <a:tr h="22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Bilevel PAP apparat med utvidede funksjoner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 Lumis 150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7234102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Bilevel PAP apparat med integrert backup batteridrift og hybridmodus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PrismaVent 40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2101356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Bilevel apparat med adaptiv servoventilator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AirCurve 10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0412984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Forbruksmateriell eksisterende Bilevel PAP apparater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07702849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 CPAP apparat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AirSense 10/11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7962796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Forbruksmateriell eksisterende Auto CPAP apparater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7729967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 – 3.7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Masker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b-NO" sz="11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Bredt sortiment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3331155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Stasjonær forstøver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Innospire Deluxe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9127479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Bærbar forstøver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Innospire GO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29835293"/>
                  </a:ext>
                </a:extLst>
              </a:tr>
              <a:tr h="170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Forbruksmateriell eksisterende stasjonære og bærbare forstøvere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44895352"/>
                  </a:ext>
                </a:extLst>
              </a:tr>
              <a:tr h="19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Stasjonært sug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Lærdal LSU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7745446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Bærbart sug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Medela Clario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5807096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5.3 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Forbruksmateriell til eksisterende stasjonære og bærbare sug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1973833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Hostemaskin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Nippy Clearway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6192267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  <a:endParaRPr lang="nb-NO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Forbruksmateriell eksisterende hostemaskin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05547383"/>
                  </a:ext>
                </a:extLst>
              </a:tr>
            </a:tbl>
          </a:graphicData>
        </a:graphic>
      </p:graphicFrame>
      <p:pic>
        <p:nvPicPr>
          <p:cNvPr id="1026" name="Picture 2" descr="prisma VENT40 - Löwenstein Medical Technology">
            <a:extLst>
              <a:ext uri="{FF2B5EF4-FFF2-40B4-BE49-F238E27FC236}">
                <a16:creationId xmlns:a16="http://schemas.microsoft.com/office/drawing/2014/main" id="{50F81374-FB7E-85AE-EFDD-CD5A8B8CF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7"/>
          <a:stretch/>
        </p:blipFill>
        <p:spPr bwMode="auto">
          <a:xfrm>
            <a:off x="10143852" y="632732"/>
            <a:ext cx="204814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12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89A53D6-ECCA-1A1D-FC5E-560DC7F9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Kontaktinfo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B02C70-A918-DC1A-8834-E8BEF27E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AA17-CB5A-3D44-A421-1C05FA012218}" type="datetime1">
              <a:rPr lang="nb-NO" smtClean="0"/>
              <a:t>05.12.2023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7E90000-1B39-B22E-E5E7-F3E3C4DA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37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44FC0A5-3FB9-95CA-7543-631E4A6479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69293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78B739-E8E8-1492-C90D-62AD1069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Kontaktinformasjon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9A0E4E-2DF5-608C-BB09-24F4CF885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176" y="1772816"/>
            <a:ext cx="5384800" cy="4425355"/>
          </a:xfrm>
        </p:spPr>
        <p:txBody>
          <a:bodyPr/>
          <a:lstStyle/>
          <a:p>
            <a:r>
              <a:rPr lang="nb-NO"/>
              <a:t>Inger Andreassen </a:t>
            </a:r>
            <a:r>
              <a:rPr lang="nb-NO" sz="1800">
                <a:hlinkClick r:id="rId2"/>
              </a:rPr>
              <a:t>inger.elisabeth.andreassen@sykehusinnkjop.no</a:t>
            </a:r>
            <a:r>
              <a:rPr lang="nb-NO" sz="1800"/>
              <a:t>                                                 </a:t>
            </a:r>
            <a:r>
              <a:rPr lang="nb-NO"/>
              <a:t>473 07 160</a:t>
            </a:r>
          </a:p>
          <a:p>
            <a:r>
              <a:rPr lang="nb-NO"/>
              <a:t>Ida Pernille Ulle </a:t>
            </a:r>
            <a:r>
              <a:rPr lang="nb-NO" sz="1800">
                <a:hlinkClick r:id="rId3"/>
              </a:rPr>
              <a:t>ida.pernille.ulle@sykehusinnkjop.no</a:t>
            </a:r>
            <a:r>
              <a:rPr lang="nb-NO" sz="1800"/>
              <a:t>                     </a:t>
            </a:r>
            <a:r>
              <a:rPr lang="nb-NO"/>
              <a:t>950 96 569</a:t>
            </a:r>
          </a:p>
          <a:p>
            <a:r>
              <a:rPr lang="nb-NO"/>
              <a:t>Ida Holsbø </a:t>
            </a:r>
            <a:r>
              <a:rPr lang="nb-NO">
                <a:hlinkClick r:id="rId4"/>
              </a:rPr>
              <a:t>ida.holsbo@sykehusinnkjop.no</a:t>
            </a:r>
            <a:r>
              <a:rPr lang="nb-NO"/>
              <a:t>          478 07 249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E71315E-3615-3272-E3BD-7F462802B1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Aina Erikstad </a:t>
            </a:r>
            <a:r>
              <a:rPr lang="nb-NO">
                <a:hlinkClick r:id="rId5"/>
              </a:rPr>
              <a:t>avtaleforvaltning@sykehusinnkjop.no</a:t>
            </a:r>
            <a:r>
              <a:rPr lang="nb-NO"/>
              <a:t> 932 65 647 </a:t>
            </a:r>
          </a:p>
          <a:p>
            <a:r>
              <a:rPr lang="nb-NO"/>
              <a:t>Vilde Martine Haugerud</a:t>
            </a:r>
          </a:p>
          <a:p>
            <a:pPr marL="0" indent="273050">
              <a:buNone/>
            </a:pPr>
            <a:r>
              <a:rPr lang="nb-NO" sz="2000">
                <a:hlinkClick r:id="rId6"/>
              </a:rPr>
              <a:t>vilde.martine.haugerud@sykehusinnkjop.no</a:t>
            </a:r>
            <a:r>
              <a:rPr lang="nb-NO" sz="1800"/>
              <a:t> </a:t>
            </a:r>
          </a:p>
          <a:p>
            <a:pPr marL="0" indent="273050">
              <a:buNone/>
            </a:pPr>
            <a:r>
              <a:rPr lang="nb-NO"/>
              <a:t>994 04 790</a:t>
            </a:r>
          </a:p>
          <a:p>
            <a:r>
              <a:rPr lang="nb-NO"/>
              <a:t>Trond Skorstad</a:t>
            </a:r>
          </a:p>
          <a:p>
            <a:pPr marL="273050" indent="0">
              <a:buNone/>
            </a:pPr>
            <a:r>
              <a:rPr lang="nb-NO" sz="2000">
                <a:hlinkClick r:id="rId7"/>
              </a:rPr>
              <a:t>Trond.skorstad@sykehusinnkjop.no</a:t>
            </a:r>
            <a:endParaRPr lang="nb-NO" sz="2000"/>
          </a:p>
          <a:p>
            <a:pPr marL="0" indent="273050">
              <a:buNone/>
            </a:pPr>
            <a:r>
              <a:rPr lang="nb-NO"/>
              <a:t>952 15 199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84CEDB-C002-BAE1-951A-F3D5476B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4056E47-CBFB-E0D8-965B-A4F814E9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953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1B128353-4319-6EB0-18C4-DB3359F3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Takk for oppmerksomheten og velkommen til dialog for helseforetaksansatte!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376811-0886-DD8C-E633-DA45E563112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136313" y="92075"/>
            <a:ext cx="1055687" cy="365125"/>
          </a:xfrm>
        </p:spPr>
        <p:txBody>
          <a:bodyPr/>
          <a:lstStyle/>
          <a:p>
            <a:fld id="{32332DA5-0CD5-1049-9704-EB7223CAA8F7}" type="datetime1">
              <a:rPr lang="nb-NO" smtClean="0"/>
              <a:t>05.12.2023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4877AB-EC0C-0B8E-33C0-1CAC33B9BEC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89675"/>
            <a:ext cx="10941050" cy="365125"/>
          </a:xfrm>
        </p:spPr>
        <p:txBody>
          <a:bodyPr/>
          <a:lstStyle/>
          <a:p>
            <a:r>
              <a:rPr lang="en-US"/>
              <a:t>Her kan dere skrive inn tekst</a:t>
            </a:r>
            <a:endParaRPr lang="e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1378E0-DB5A-E733-9643-AC71D4CDB6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5738" y="92075"/>
            <a:ext cx="576262" cy="365125"/>
          </a:xfrm>
        </p:spPr>
        <p:txBody>
          <a:bodyPr/>
          <a:lstStyle/>
          <a:p>
            <a:fld id="{C3E2B909-5DF0-479F-B9F1-F1A2F33A8D85}" type="slidenum">
              <a:rPr lang="nb-NO" smtClean="0"/>
              <a:pPr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64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1E5-D5E4-CDC7-070F-09E586642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Sykehusinnkjøp HF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AC3926-7FC4-897F-E4EF-8C3104D459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Eid av de fire RHF-ene</a:t>
            </a:r>
          </a:p>
          <a:p>
            <a:r>
              <a:rPr lang="nb-NO"/>
              <a:t>Seks divisjoner</a:t>
            </a:r>
          </a:p>
          <a:p>
            <a:r>
              <a:rPr lang="nb-NO"/>
              <a:t>Oppdragsdokument fra Helseforetakene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5F88F228-2255-AC3C-C312-3955BBD8A9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115924"/>
            <a:ext cx="5384800" cy="3594528"/>
          </a:xfrm>
          <a:prstGeom prst="rect">
            <a:avLst/>
          </a:prstGeo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3E6529-D3BD-D6C2-3499-4AF4A9BB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562B-6C67-5E41-9A58-0A0207E39A62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A94D59-BF2A-D399-D9CE-E4A1BB64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Sykehusinnkjop.no</a:t>
            </a:r>
            <a:endParaRPr lang="e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ED95D5-1CD3-BBA9-52AD-46DB2063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4" name="Stjerne: 5 tagger 3">
            <a:extLst>
              <a:ext uri="{FF2B5EF4-FFF2-40B4-BE49-F238E27FC236}">
                <a16:creationId xmlns:a16="http://schemas.microsoft.com/office/drawing/2014/main" id="{D50FCC31-7330-EF5C-3841-5BF338094F41}"/>
              </a:ext>
            </a:extLst>
          </p:cNvPr>
          <p:cNvSpPr/>
          <p:nvPr/>
        </p:nvSpPr>
        <p:spPr>
          <a:xfrm>
            <a:off x="1700463" y="4058653"/>
            <a:ext cx="2069432" cy="1588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319839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7385B-1EB5-A9E8-4905-2757612E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FORMÅL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CAF3EB-1A6D-F998-A634-9B6A4471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11" y="2564907"/>
            <a:ext cx="8256917" cy="2304253"/>
          </a:xfrm>
        </p:spPr>
        <p:txBody>
          <a:bodyPr>
            <a:noAutofit/>
          </a:bodyPr>
          <a:lstStyle/>
          <a:p>
            <a:r>
              <a:rPr lang="nb-NO"/>
              <a:t>Sykehusinnkjøp HFs formål er å</a:t>
            </a:r>
            <a:br>
              <a:rPr lang="nb-NO"/>
            </a:br>
            <a:r>
              <a:rPr lang="nb-NO"/>
              <a:t>utøve en spesialisert og profesjonell innkjøpstjeneste for</a:t>
            </a:r>
            <a:br>
              <a:rPr lang="nb-NO"/>
            </a:br>
            <a:r>
              <a:rPr lang="nb-NO"/>
              <a:t>spesialisthelsetjenesten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9D5F3993-EA00-E81F-9AFD-5C692584A5F2}"/>
              </a:ext>
            </a:extLst>
          </p:cNvPr>
          <p:cNvGrpSpPr/>
          <p:nvPr/>
        </p:nvGrpSpPr>
        <p:grpSpPr>
          <a:xfrm>
            <a:off x="8328248" y="2564907"/>
            <a:ext cx="1967606" cy="1967606"/>
            <a:chOff x="5012782" y="4341714"/>
            <a:chExt cx="2235346" cy="223534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27992C-B9B2-A86D-544A-168DADBCFF24}"/>
                </a:ext>
              </a:extLst>
            </p:cNvPr>
            <p:cNvSpPr/>
            <p:nvPr/>
          </p:nvSpPr>
          <p:spPr>
            <a:xfrm>
              <a:off x="5012782" y="4341714"/>
              <a:ext cx="2235346" cy="2235346"/>
            </a:xfrm>
            <a:prstGeom prst="ellipse">
              <a:avLst/>
            </a:prstGeom>
            <a:solidFill>
              <a:srgbClr val="619BCE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2" name="Grafikk 11" descr="Åpen hånd med plante med heldekkende fyll">
              <a:extLst>
                <a:ext uri="{FF2B5EF4-FFF2-40B4-BE49-F238E27FC236}">
                  <a16:creationId xmlns:a16="http://schemas.microsoft.com/office/drawing/2014/main" id="{343C9CAC-E1AD-04CE-48B0-BD27ACE12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159896" y="4488828"/>
              <a:ext cx="1872932" cy="1872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81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8" descr="Tre dartpiler midt i blinken">
            <a:extLst>
              <a:ext uri="{FF2B5EF4-FFF2-40B4-BE49-F238E27FC236}">
                <a16:creationId xmlns:a16="http://schemas.microsoft.com/office/drawing/2014/main" id="{C862D3DE-C97A-3EEB-34F4-A8384F86E1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41" t="12892" r="-207" b="684"/>
          <a:stretch/>
        </p:blipFill>
        <p:spPr>
          <a:xfrm>
            <a:off x="623392" y="1844825"/>
            <a:ext cx="5384800" cy="3485425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7BCD1DA-0B37-FA84-AC73-14FA51D2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Strategiske målsetninger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BA1D4C-F7F5-E7A5-86F6-9759E97AC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44825"/>
            <a:ext cx="5472608" cy="4298366"/>
          </a:xfrm>
        </p:spPr>
        <p:txBody>
          <a:bodyPr/>
          <a:lstStyle/>
          <a:p>
            <a:r>
              <a:rPr lang="nb-NO" b="1"/>
              <a:t>MÅL 1</a:t>
            </a:r>
            <a:br>
              <a:rPr lang="nb-NO" b="1"/>
            </a:br>
            <a:r>
              <a:rPr lang="nb-NO"/>
              <a:t>Sømløst og tett samspill med helseforetakene</a:t>
            </a:r>
          </a:p>
          <a:p>
            <a:endParaRPr lang="nb-NO"/>
          </a:p>
          <a:p>
            <a:r>
              <a:rPr lang="nb-NO" b="1"/>
              <a:t>MÅL 2</a:t>
            </a:r>
            <a:r>
              <a:rPr lang="nb-NO"/>
              <a:t/>
            </a:r>
            <a:br>
              <a:rPr lang="nb-NO"/>
            </a:br>
            <a:r>
              <a:rPr lang="nb-NO"/>
              <a:t>Videreutvikle kompetanse og gjennomføringsevne</a:t>
            </a:r>
          </a:p>
          <a:p>
            <a:endParaRPr lang="nb-NO"/>
          </a:p>
          <a:p>
            <a:r>
              <a:rPr lang="nb-NO" b="1"/>
              <a:t>MÅL 3</a:t>
            </a:r>
            <a:r>
              <a:rPr lang="nb-NO"/>
              <a:t/>
            </a:r>
            <a:br>
              <a:rPr lang="nb-NO"/>
            </a:br>
            <a:r>
              <a:rPr lang="nb-NO"/>
              <a:t>Skape målbare resultater</a:t>
            </a:r>
          </a:p>
        </p:txBody>
      </p:sp>
    </p:spTree>
    <p:extLst>
      <p:ext uri="{BB962C8B-B14F-4D97-AF65-F5344CB8AC3E}">
        <p14:creationId xmlns:p14="http://schemas.microsoft.com/office/powerpoint/2010/main" val="208818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124B29-4E78-FA46-992B-DABCDCDC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Nøkkeltall per 1. januar 2023</a:t>
            </a:r>
          </a:p>
        </p:txBody>
      </p:sp>
      <p:graphicFrame>
        <p:nvGraphicFramePr>
          <p:cNvPr id="7" name="Plassholder for innhold 9">
            <a:extLst>
              <a:ext uri="{FF2B5EF4-FFF2-40B4-BE49-F238E27FC236}">
                <a16:creationId xmlns:a16="http://schemas.microsoft.com/office/drawing/2014/main" id="{6F836547-2DBD-35DE-F084-CF39491AAD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7164601"/>
              </p:ext>
            </p:extLst>
          </p:nvPr>
        </p:nvGraphicFramePr>
        <p:xfrm>
          <a:off x="767408" y="1883370"/>
          <a:ext cx="5675417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Plassholder for innhold 9">
            <a:extLst>
              <a:ext uri="{FF2B5EF4-FFF2-40B4-BE49-F238E27FC236}">
                <a16:creationId xmlns:a16="http://schemas.microsoft.com/office/drawing/2014/main" id="{C6AADC70-026F-7DBC-EEE4-A1F56A684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714219"/>
              </p:ext>
            </p:extLst>
          </p:nvPr>
        </p:nvGraphicFramePr>
        <p:xfrm>
          <a:off x="5794753" y="1883370"/>
          <a:ext cx="5370442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3441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6">
            <a:extLst>
              <a:ext uri="{FF2B5EF4-FFF2-40B4-BE49-F238E27FC236}">
                <a16:creationId xmlns:a16="http://schemas.microsoft.com/office/drawing/2014/main" id="{5DA6226D-6A20-293D-4FE8-4A2B463B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924944"/>
            <a:ext cx="7695813" cy="1224136"/>
          </a:xfrm>
        </p:spPr>
        <p:txBody>
          <a:bodyPr/>
          <a:lstStyle/>
          <a:p>
            <a:r>
              <a:rPr lang="nb-NO"/>
              <a:t>Hvem er vi</a:t>
            </a:r>
          </a:p>
        </p:txBody>
      </p:sp>
    </p:spTree>
    <p:extLst>
      <p:ext uri="{BB962C8B-B14F-4D97-AF65-F5344CB8AC3E}">
        <p14:creationId xmlns:p14="http://schemas.microsoft.com/office/powerpoint/2010/main" val="191648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F58EED-DB26-809F-234A-959A7E8E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Organisering – Sykehusinnkjøp - BHM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FD55145F-310C-C891-DF91-6D6CCCA4F3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4468759"/>
              </p:ext>
            </p:extLst>
          </p:nvPr>
        </p:nvGraphicFramePr>
        <p:xfrm>
          <a:off x="609600" y="1844675"/>
          <a:ext cx="10958513" cy="429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751518-4EF9-2111-816A-3842365E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F46F-274D-9648-B760-3EE7A4C6D11E}" type="datetime1">
              <a:rPr lang="nb-NO" smtClean="0"/>
              <a:t>05.12.2023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4A394D-4ACD-6151-744E-9485E1ED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909-5DF0-479F-B9F1-F1A2F33A8D85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FD96991-6107-06D5-90EB-B93F2B6FCD5C}"/>
              </a:ext>
            </a:extLst>
          </p:cNvPr>
          <p:cNvSpPr/>
          <p:nvPr/>
        </p:nvSpPr>
        <p:spPr>
          <a:xfrm>
            <a:off x="6779941" y="5266666"/>
            <a:ext cx="2170771" cy="12062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603367"/>
      </p:ext>
    </p:extLst>
  </p:cSld>
  <p:clrMapOvr>
    <a:masterClrMapping/>
  </p:clrMapOvr>
</p:sld>
</file>

<file path=ppt/theme/theme1.xml><?xml version="1.0" encoding="utf-8"?>
<a:theme xmlns:a="http://schemas.openxmlformats.org/drawingml/2006/main" name="Sykehusinnkjøp - Lys">
  <a:themeElements>
    <a:clrScheme name="Sykehusinnkjøp">
      <a:dk1>
        <a:srgbClr val="000000"/>
      </a:dk1>
      <a:lt1>
        <a:srgbClr val="FFFFFF"/>
      </a:lt1>
      <a:dk2>
        <a:srgbClr val="003087"/>
      </a:dk2>
      <a:lt2>
        <a:srgbClr val="EEECE1"/>
      </a:lt2>
      <a:accent1>
        <a:srgbClr val="6CACE4"/>
      </a:accent1>
      <a:accent2>
        <a:srgbClr val="FF671F"/>
      </a:accent2>
      <a:accent3>
        <a:srgbClr val="93C90E"/>
      </a:accent3>
      <a:accent4>
        <a:srgbClr val="87189D"/>
      </a:accent4>
      <a:accent5>
        <a:srgbClr val="BFCED6"/>
      </a:accent5>
      <a:accent6>
        <a:srgbClr val="A76E5E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-Sykehusinnkjøp" id="{8C3AFA36-DBCB-B547-817A-E41389F7BC0F}" vid="{05691952-F5C7-574D-A169-7AC2FFA48DD3}"/>
    </a:ext>
  </a:extLst>
</a:theme>
</file>

<file path=ppt/theme/theme2.xml><?xml version="1.0" encoding="utf-8"?>
<a:theme xmlns:a="http://schemas.openxmlformats.org/drawingml/2006/main" name="Sykehusinnkjøp - Lys uten bunntekst">
  <a:themeElements>
    <a:clrScheme name="Sykehusinnkjøp">
      <a:dk1>
        <a:srgbClr val="000000"/>
      </a:dk1>
      <a:lt1>
        <a:srgbClr val="FFFFFF"/>
      </a:lt1>
      <a:dk2>
        <a:srgbClr val="003087"/>
      </a:dk2>
      <a:lt2>
        <a:srgbClr val="EEECE1"/>
      </a:lt2>
      <a:accent1>
        <a:srgbClr val="6CACE4"/>
      </a:accent1>
      <a:accent2>
        <a:srgbClr val="FF671F"/>
      </a:accent2>
      <a:accent3>
        <a:srgbClr val="93C90E"/>
      </a:accent3>
      <a:accent4>
        <a:srgbClr val="87189D"/>
      </a:accent4>
      <a:accent5>
        <a:srgbClr val="BFCED6"/>
      </a:accent5>
      <a:accent6>
        <a:srgbClr val="A76E5E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-Sykehusinnkjøp" id="{8C3AFA36-DBCB-B547-817A-E41389F7BC0F}" vid="{05691952-F5C7-574D-A169-7AC2FFA48DD3}"/>
    </a:ext>
  </a:extLst>
</a:theme>
</file>

<file path=ppt/theme/theme3.xml><?xml version="1.0" encoding="utf-8"?>
<a:theme xmlns:a="http://schemas.openxmlformats.org/drawingml/2006/main" name="Sykehusinnkjøp - Mørk">
  <a:themeElements>
    <a:clrScheme name="Sykehusinnkjøp">
      <a:dk1>
        <a:srgbClr val="000000"/>
      </a:dk1>
      <a:lt1>
        <a:srgbClr val="FFFFFF"/>
      </a:lt1>
      <a:dk2>
        <a:srgbClr val="003087"/>
      </a:dk2>
      <a:lt2>
        <a:srgbClr val="EEECE1"/>
      </a:lt2>
      <a:accent1>
        <a:srgbClr val="6CACE3"/>
      </a:accent1>
      <a:accent2>
        <a:srgbClr val="FF661F"/>
      </a:accent2>
      <a:accent3>
        <a:srgbClr val="93C90E"/>
      </a:accent3>
      <a:accent4>
        <a:srgbClr val="87189D"/>
      </a:accent4>
      <a:accent5>
        <a:srgbClr val="BFCED6"/>
      </a:accent5>
      <a:accent6>
        <a:srgbClr val="A76E5E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-Sykehusinnkjøp" id="{8C3AFA36-DBCB-B547-817A-E41389F7BC0F}" vid="{05691952-F5C7-574D-A169-7AC2FFA48DD3}"/>
    </a:ext>
  </a:extLst>
</a:theme>
</file>

<file path=ppt/theme/theme4.xml><?xml version="1.0" encoding="utf-8"?>
<a:theme xmlns:a="http://schemas.openxmlformats.org/drawingml/2006/main" name="Sykehusinnkjøp - Mørk uten bunntekst">
  <a:themeElements>
    <a:clrScheme name="Sykehusinnkjøp">
      <a:dk1>
        <a:srgbClr val="000000"/>
      </a:dk1>
      <a:lt1>
        <a:srgbClr val="FFFFFF"/>
      </a:lt1>
      <a:dk2>
        <a:srgbClr val="003087"/>
      </a:dk2>
      <a:lt2>
        <a:srgbClr val="EEECE1"/>
      </a:lt2>
      <a:accent1>
        <a:srgbClr val="6CACE3"/>
      </a:accent1>
      <a:accent2>
        <a:srgbClr val="FF661F"/>
      </a:accent2>
      <a:accent3>
        <a:srgbClr val="93C90E"/>
      </a:accent3>
      <a:accent4>
        <a:srgbClr val="87189D"/>
      </a:accent4>
      <a:accent5>
        <a:srgbClr val="BFCED6"/>
      </a:accent5>
      <a:accent6>
        <a:srgbClr val="A76E5E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-Sykehusinnkjøp" id="{8C3AFA36-DBCB-B547-817A-E41389F7BC0F}" vid="{05691952-F5C7-574D-A169-7AC2FFA48DD3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98067-b65b-4902-a73a-aaedbb683e6c">
      <Terms xmlns="http://schemas.microsoft.com/office/infopath/2007/PartnerControls"/>
    </lcf76f155ced4ddcb4097134ff3c332f>
    <TaxCatchAll xmlns="d59d07bf-74b3-40b9-bbb8-140c5632e668" xsi:nil="true"/>
    <Bestiltav xmlns="40f98067-b65b-4902-a73a-aaedbb683e6c">
      <UserInfo>
        <DisplayName/>
        <AccountId xsi:nil="true"/>
        <AccountType/>
      </UserInfo>
    </Bestiltav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BA6B3EC1D2894A98949AA017EC7764" ma:contentTypeVersion="17" ma:contentTypeDescription="Opprett et nytt dokument." ma:contentTypeScope="" ma:versionID="ad653a70cfa0f736dfdb1eb1701719da">
  <xsd:schema xmlns:xsd="http://www.w3.org/2001/XMLSchema" xmlns:xs="http://www.w3.org/2001/XMLSchema" xmlns:p="http://schemas.microsoft.com/office/2006/metadata/properties" xmlns:ns2="40f98067-b65b-4902-a73a-aaedbb683e6c" xmlns:ns3="d59d07bf-74b3-40b9-bbb8-140c5632e668" targetNamespace="http://schemas.microsoft.com/office/2006/metadata/properties" ma:root="true" ma:fieldsID="51c779d2efa5cbc8766a355eabcd735a" ns2:_="" ns3:_="">
    <xsd:import namespace="40f98067-b65b-4902-a73a-aaedbb683e6c"/>
    <xsd:import namespace="d59d07bf-74b3-40b9-bbb8-140c5632e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Bestiltav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98067-b65b-4902-a73a-aaedbb683e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a64a8461-4d9a-4b5d-93bd-86a5dfa08d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Bestiltav" ma:index="23" nillable="true" ma:displayName="Bestilt av" ma:format="Dropdown" ma:list="UserInfo" ma:SharePointGroup="0" ma:internalName="Bestiltav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d07bf-74b3-40b9-bbb8-140c5632e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9e8d48e-ca0e-4dfc-8731-9500a30f21bf}" ma:internalName="TaxCatchAll" ma:showField="CatchAllData" ma:web="d59d07bf-74b3-40b9-bbb8-140c5632e6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63CF3E-5812-46B0-8084-9A8D6EE42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F38524-892A-42D2-A201-5F493FF78C08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59d07bf-74b3-40b9-bbb8-140c5632e668"/>
    <ds:schemaRef ds:uri="http://purl.org/dc/dcmitype/"/>
    <ds:schemaRef ds:uri="40f98067-b65b-4902-a73a-aaedbb683e6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56CEB5-44A2-4E2C-A1F9-F85B8E03193D}">
  <ds:schemaRefs>
    <ds:schemaRef ds:uri="40f98067-b65b-4902-a73a-aaedbb683e6c"/>
    <ds:schemaRef ds:uri="d59d07bf-74b3-40b9-bbb8-140c5632e6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1959</Words>
  <Application>Microsoft Office PowerPoint</Application>
  <PresentationFormat>Widescreen</PresentationFormat>
  <Paragraphs>465</Paragraphs>
  <Slides>39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39</vt:i4>
      </vt:variant>
    </vt:vector>
  </HeadingPairs>
  <TitlesOfParts>
    <vt:vector size="53" baseType="lpstr">
      <vt:lpstr>Arial</vt:lpstr>
      <vt:lpstr>Calibri</vt:lpstr>
      <vt:lpstr>Calibri Bold</vt:lpstr>
      <vt:lpstr>Calibri Light</vt:lpstr>
      <vt:lpstr>Courier New</vt:lpstr>
      <vt:lpstr>plus-jakarta-sans</vt:lpstr>
      <vt:lpstr>Poppins Light</vt:lpstr>
      <vt:lpstr>System Font Regular</vt:lpstr>
      <vt:lpstr>Systemfont normal</vt:lpstr>
      <vt:lpstr>Times New Roman</vt:lpstr>
      <vt:lpstr>Sykehusinnkjøp - Lys</vt:lpstr>
      <vt:lpstr>Sykehusinnkjøp - Lys uten bunntekst</vt:lpstr>
      <vt:lpstr>Sykehusinnkjøp - Mørk</vt:lpstr>
      <vt:lpstr>Sykehusinnkjøp - Mørk uten bunntekst</vt:lpstr>
      <vt:lpstr>Sykehusinnkjøp HF </vt:lpstr>
      <vt:lpstr>Agenda </vt:lpstr>
      <vt:lpstr>PowerPoint-presentasjon</vt:lpstr>
      <vt:lpstr>Sykehusinnkjøp HF </vt:lpstr>
      <vt:lpstr>FORMÅL</vt:lpstr>
      <vt:lpstr>Strategiske målsetninger</vt:lpstr>
      <vt:lpstr>Nøkkeltall per 1. januar 2023</vt:lpstr>
      <vt:lpstr>Hvem er vi</vt:lpstr>
      <vt:lpstr>Organisering – Sykehusinnkjøp - BHM</vt:lpstr>
      <vt:lpstr>Teamet som jobber med Behandlingshjelpemidler</vt:lpstr>
      <vt:lpstr>Vår rolle</vt:lpstr>
      <vt:lpstr>VÅR VISJON</vt:lpstr>
      <vt:lpstr>Hva gjør vi?</vt:lpstr>
      <vt:lpstr>Anskaffelsesprosess </vt:lpstr>
      <vt:lpstr>Hva skjer fremover </vt:lpstr>
      <vt:lpstr>Nye digitale verktøy </vt:lpstr>
      <vt:lpstr>Kategoriprogram</vt:lpstr>
      <vt:lpstr>Avtaler og anskaffelser</vt:lpstr>
      <vt:lpstr>Kategoristrukturen</vt:lpstr>
      <vt:lpstr>Avtale: Insulinpumper og CGM</vt:lpstr>
      <vt:lpstr>Nye rammeavtaler – oppsummering av tildeling</vt:lpstr>
      <vt:lpstr>Nye rammeavtaler – oppsummering av tildeling</vt:lpstr>
      <vt:lpstr>Nye rammeavtaler – oppsummering av tildeling</vt:lpstr>
      <vt:lpstr>Nye rammeavtaler </vt:lpstr>
      <vt:lpstr>Nye rammeavtaler</vt:lpstr>
      <vt:lpstr>Avtale: Insulinpumper og CGM forts</vt:lpstr>
      <vt:lpstr>Avtale: Oksygenkonsentratorer med tilbehør </vt:lpstr>
      <vt:lpstr>Avtale: INR-apparater</vt:lpstr>
      <vt:lpstr>Avtale: Elektroterapeutiske behandlingshjelpemidler</vt:lpstr>
      <vt:lpstr>Avtale: Utstyr til lymfødembehandling</vt:lpstr>
      <vt:lpstr>Avtale: Ernæringssystemer - Forbruksmateriell til enteral ernæring  </vt:lpstr>
      <vt:lpstr>Avtale: Ernæringspumper</vt:lpstr>
      <vt:lpstr>Avtale:  Søvnapnéskinner</vt:lpstr>
      <vt:lpstr>Anskaffelse: Kjønnsinkongruens - produkter</vt:lpstr>
      <vt:lpstr>Avtale: Peritonealdialyse utstyr og væsker </vt:lpstr>
      <vt:lpstr>Avtale:  CPAP, Bilevel PAP, masker, forstøvere, sug og hostemaskiner</vt:lpstr>
      <vt:lpstr>Kontaktinfo</vt:lpstr>
      <vt:lpstr>Kontaktinformasjon </vt:lpstr>
      <vt:lpstr>Takk for oppmerksomheten og velkommen til dialog for helseforetaksansatte!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Stian Berger</dc:creator>
  <cp:lastModifiedBy>Spakmo, Liz Camilla</cp:lastModifiedBy>
  <cp:revision>2</cp:revision>
  <dcterms:created xsi:type="dcterms:W3CDTF">2016-08-19T12:55:00Z</dcterms:created>
  <dcterms:modified xsi:type="dcterms:W3CDTF">2023-12-05T13:13:13Z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0x01010079BA6B3EC1D2894A98949AA017EC7764</vt:lpwstr>
  </property>
  <property fmtid="{D5CDD505-2E9C-101B-9397-08002B2CF9AE}" pid="3" name="MediaServiceImageTags">
    <vt:lpwstr/>
  </property>
</Properties>
</file>